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279" r:id="rId5"/>
    <p:sldId id="433" r:id="rId6"/>
    <p:sldId id="437" r:id="rId7"/>
    <p:sldId id="435" r:id="rId8"/>
    <p:sldId id="438" r:id="rId9"/>
    <p:sldId id="439" r:id="rId10"/>
    <p:sldId id="463" r:id="rId11"/>
    <p:sldId id="436" r:id="rId12"/>
    <p:sldId id="457" r:id="rId13"/>
    <p:sldId id="458" r:id="rId14"/>
    <p:sldId id="460" r:id="rId15"/>
    <p:sldId id="464" r:id="rId16"/>
    <p:sldId id="459" r:id="rId17"/>
    <p:sldId id="461" r:id="rId18"/>
    <p:sldId id="462" r:id="rId19"/>
    <p:sldId id="465" r:id="rId20"/>
    <p:sldId id="444" r:id="rId21"/>
    <p:sldId id="448" r:id="rId22"/>
    <p:sldId id="449" r:id="rId23"/>
    <p:sldId id="452" r:id="rId24"/>
    <p:sldId id="450" r:id="rId25"/>
    <p:sldId id="451" r:id="rId26"/>
    <p:sldId id="454" r:id="rId27"/>
    <p:sldId id="466" r:id="rId28"/>
    <p:sldId id="445" r:id="rId29"/>
    <p:sldId id="455" r:id="rId30"/>
    <p:sldId id="456" r:id="rId31"/>
    <p:sldId id="421" r:id="rId32"/>
    <p:sldId id="278" r:id="rId33"/>
    <p:sldId id="453" r:id="rId34"/>
    <p:sldId id="467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C804425-00FD-40B6-AEE2-D956394E6D48}">
          <p14:sldIdLst>
            <p14:sldId id="279"/>
          </p14:sldIdLst>
        </p14:section>
        <p14:section name="Contents" id="{6604AA1B-0FCE-477F-AC37-2EE6E36E6EF4}">
          <p14:sldIdLst>
            <p14:sldId id="433"/>
          </p14:sldIdLst>
        </p14:section>
        <p14:section name="Section" id="{C9E76DAB-BDE3-7A41-81D5-E19AF7C82193}">
          <p14:sldIdLst>
            <p14:sldId id="437"/>
            <p14:sldId id="435"/>
            <p14:sldId id="438"/>
            <p14:sldId id="439"/>
            <p14:sldId id="463"/>
            <p14:sldId id="436"/>
            <p14:sldId id="457"/>
            <p14:sldId id="458"/>
            <p14:sldId id="460"/>
            <p14:sldId id="464"/>
            <p14:sldId id="459"/>
            <p14:sldId id="461"/>
            <p14:sldId id="462"/>
            <p14:sldId id="465"/>
            <p14:sldId id="444"/>
            <p14:sldId id="448"/>
            <p14:sldId id="449"/>
            <p14:sldId id="452"/>
            <p14:sldId id="450"/>
            <p14:sldId id="451"/>
            <p14:sldId id="454"/>
            <p14:sldId id="466"/>
            <p14:sldId id="445"/>
            <p14:sldId id="455"/>
            <p14:sldId id="456"/>
          </p14:sldIdLst>
        </p14:section>
        <p14:section name="Conclusion" id="{02CEBB39-A5A2-5D41-95EC-CF75A9FAA243}">
          <p14:sldIdLst>
            <p14:sldId id="421"/>
          </p14:sldIdLst>
        </p14:section>
        <p14:section name="End" id="{E9B0A922-7598-43E6-BDB3-DDCC78F1E2FF}">
          <p14:sldIdLst>
            <p14:sldId id="278"/>
            <p14:sldId id="453"/>
            <p14:sldId id="4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9A0"/>
    <a:srgbClr val="37B6B6"/>
    <a:srgbClr val="37BA86"/>
    <a:srgbClr val="FFA696"/>
    <a:srgbClr val="FF66FF"/>
    <a:srgbClr val="3333FF"/>
    <a:srgbClr val="F37825"/>
    <a:srgbClr val="F1B502"/>
    <a:srgbClr val="EEE9E6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EA3576-2F76-433D-A813-25EE37F9838A}" v="187" dt="2021-06-28T06:40:27.4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8" autoAdjust="0"/>
    <p:restoredTop sz="85405" autoAdjust="0"/>
  </p:normalViewPr>
  <p:slideViewPr>
    <p:cSldViewPr snapToGrid="0">
      <p:cViewPr varScale="1">
        <p:scale>
          <a:sx n="102" d="100"/>
          <a:sy n="102" d="100"/>
        </p:scale>
        <p:origin x="1792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승규" userId="3696cff7-bb21-4ab2-8291-69cd08f593b8" providerId="ADAL" clId="{D9BD67DD-0C5A-4FE3-BBEF-EB5E2F39C091}"/>
    <pc:docChg chg="modMainMaster">
      <pc:chgData name="변승규" userId="3696cff7-bb21-4ab2-8291-69cd08f593b8" providerId="ADAL" clId="{D9BD67DD-0C5A-4FE3-BBEF-EB5E2F39C091}" dt="2019-09-23T07:13:47.368" v="14" actId="2711"/>
      <pc:docMkLst>
        <pc:docMk/>
      </pc:docMkLst>
      <pc:sldMasterChg chg="modSldLayout">
        <pc:chgData name="변승규" userId="3696cff7-bb21-4ab2-8291-69cd08f593b8" providerId="ADAL" clId="{D9BD67DD-0C5A-4FE3-BBEF-EB5E2F39C091}" dt="2019-09-23T07:13:47.368" v="14" actId="2711"/>
        <pc:sldMasterMkLst>
          <pc:docMk/>
          <pc:sldMasterMk cId="3963664964" sldId="2147483660"/>
        </pc:sldMasterMkLst>
        <pc:sldLayoutChg chg="modSp">
          <pc:chgData name="변승규" userId="3696cff7-bb21-4ab2-8291-69cd08f593b8" providerId="ADAL" clId="{D9BD67DD-0C5A-4FE3-BBEF-EB5E2F39C091}" dt="2019-09-23T07:13:02.378" v="6" actId="113"/>
          <pc:sldLayoutMkLst>
            <pc:docMk/>
            <pc:sldMasterMk cId="3963664964" sldId="2147483660"/>
            <pc:sldLayoutMk cId="2867885676" sldId="2147483661"/>
          </pc:sldLayoutMkLst>
          <pc:spChg chg="mod">
            <ac:chgData name="변승규" userId="3696cff7-bb21-4ab2-8291-69cd08f593b8" providerId="ADAL" clId="{D9BD67DD-0C5A-4FE3-BBEF-EB5E2F39C091}" dt="2019-09-23T07:12:46.176" v="2" actId="113"/>
            <ac:spMkLst>
              <pc:docMk/>
              <pc:sldMasterMk cId="3963664964" sldId="2147483660"/>
              <pc:sldLayoutMk cId="2867885676" sldId="2147483661"/>
              <ac:spMk id="2" creationId="{00000000-0000-0000-0000-000000000000}"/>
            </ac:spMkLst>
          </pc:spChg>
          <pc:spChg chg="mod">
            <ac:chgData name="변승규" userId="3696cff7-bb21-4ab2-8291-69cd08f593b8" providerId="ADAL" clId="{D9BD67DD-0C5A-4FE3-BBEF-EB5E2F39C091}" dt="2019-09-23T07:12:53.682" v="4" actId="2711"/>
            <ac:spMkLst>
              <pc:docMk/>
              <pc:sldMasterMk cId="3963664964" sldId="2147483660"/>
              <pc:sldLayoutMk cId="2867885676" sldId="2147483661"/>
              <ac:spMk id="3" creationId="{00000000-0000-0000-0000-000000000000}"/>
            </ac:spMkLst>
          </pc:spChg>
          <pc:spChg chg="mod">
            <ac:chgData name="변승규" userId="3696cff7-bb21-4ab2-8291-69cd08f593b8" providerId="ADAL" clId="{D9BD67DD-0C5A-4FE3-BBEF-EB5E2F39C091}" dt="2019-09-23T07:13:02.378" v="6" actId="113"/>
            <ac:spMkLst>
              <pc:docMk/>
              <pc:sldMasterMk cId="3963664964" sldId="2147483660"/>
              <pc:sldLayoutMk cId="2867885676" sldId="2147483661"/>
              <ac:spMk id="10" creationId="{00000000-0000-0000-0000-000000000000}"/>
            </ac:spMkLst>
          </pc:spChg>
        </pc:sldLayoutChg>
        <pc:sldLayoutChg chg="modSp">
          <pc:chgData name="변승규" userId="3696cff7-bb21-4ab2-8291-69cd08f593b8" providerId="ADAL" clId="{D9BD67DD-0C5A-4FE3-BBEF-EB5E2F39C091}" dt="2019-09-23T07:13:47.368" v="14" actId="2711"/>
          <pc:sldLayoutMkLst>
            <pc:docMk/>
            <pc:sldMasterMk cId="3963664964" sldId="2147483660"/>
            <pc:sldLayoutMk cId="1366506038" sldId="2147483663"/>
          </pc:sldLayoutMkLst>
          <pc:spChg chg="mod">
            <ac:chgData name="변승규" userId="3696cff7-bb21-4ab2-8291-69cd08f593b8" providerId="ADAL" clId="{D9BD67DD-0C5A-4FE3-BBEF-EB5E2F39C091}" dt="2019-09-23T07:13:47.368" v="14" actId="2711"/>
            <ac:spMkLst>
              <pc:docMk/>
              <pc:sldMasterMk cId="3963664964" sldId="2147483660"/>
              <pc:sldLayoutMk cId="1366506038" sldId="2147483663"/>
              <ac:spMk id="2" creationId="{00000000-0000-0000-0000-000000000000}"/>
            </ac:spMkLst>
          </pc:spChg>
          <pc:spChg chg="mod">
            <ac:chgData name="변승규" userId="3696cff7-bb21-4ab2-8291-69cd08f593b8" providerId="ADAL" clId="{D9BD67DD-0C5A-4FE3-BBEF-EB5E2F39C091}" dt="2019-09-23T07:13:47.368" v="14" actId="2711"/>
            <ac:spMkLst>
              <pc:docMk/>
              <pc:sldMasterMk cId="3963664964" sldId="2147483660"/>
              <pc:sldLayoutMk cId="1366506038" sldId="2147483663"/>
              <ac:spMk id="3" creationId="{00000000-0000-0000-0000-000000000000}"/>
            </ac:spMkLst>
          </pc:spChg>
        </pc:sldLayoutChg>
        <pc:sldLayoutChg chg="modSp">
          <pc:chgData name="변승규" userId="3696cff7-bb21-4ab2-8291-69cd08f593b8" providerId="ADAL" clId="{D9BD67DD-0C5A-4FE3-BBEF-EB5E2F39C091}" dt="2019-09-23T07:13:23.581" v="10" actId="2711"/>
          <pc:sldLayoutMkLst>
            <pc:docMk/>
            <pc:sldMasterMk cId="3963664964" sldId="2147483660"/>
            <pc:sldLayoutMk cId="2026200226" sldId="2147483669"/>
          </pc:sldLayoutMkLst>
          <pc:spChg chg="mod">
            <ac:chgData name="변승규" userId="3696cff7-bb21-4ab2-8291-69cd08f593b8" providerId="ADAL" clId="{D9BD67DD-0C5A-4FE3-BBEF-EB5E2F39C091}" dt="2019-09-23T07:13:23.581" v="10" actId="2711"/>
            <ac:spMkLst>
              <pc:docMk/>
              <pc:sldMasterMk cId="3963664964" sldId="2147483660"/>
              <pc:sldLayoutMk cId="2026200226" sldId="2147483669"/>
              <ac:spMk id="2" creationId="{00000000-0000-0000-0000-000000000000}"/>
            </ac:spMkLst>
          </pc:spChg>
          <pc:spChg chg="mod">
            <ac:chgData name="변승규" userId="3696cff7-bb21-4ab2-8291-69cd08f593b8" providerId="ADAL" clId="{D9BD67DD-0C5A-4FE3-BBEF-EB5E2F39C091}" dt="2019-09-23T07:13:23.581" v="10" actId="2711"/>
            <ac:spMkLst>
              <pc:docMk/>
              <pc:sldMasterMk cId="3963664964" sldId="2147483660"/>
              <pc:sldLayoutMk cId="2026200226" sldId="2147483669"/>
              <ac:spMk id="4" creationId="{00000000-0000-0000-0000-000000000000}"/>
            </ac:spMkLst>
          </pc:spChg>
        </pc:sldLayoutChg>
        <pc:sldLayoutChg chg="modSp">
          <pc:chgData name="변승규" userId="3696cff7-bb21-4ab2-8291-69cd08f593b8" providerId="ADAL" clId="{D9BD67DD-0C5A-4FE3-BBEF-EB5E2F39C091}" dt="2019-09-23T07:13:12.860" v="8" actId="2711"/>
          <pc:sldLayoutMkLst>
            <pc:docMk/>
            <pc:sldMasterMk cId="3963664964" sldId="2147483660"/>
            <pc:sldLayoutMk cId="0" sldId="2147483672"/>
          </pc:sldLayoutMkLst>
          <pc:spChg chg="mod">
            <ac:chgData name="변승규" userId="3696cff7-bb21-4ab2-8291-69cd08f593b8" providerId="ADAL" clId="{D9BD67DD-0C5A-4FE3-BBEF-EB5E2F39C091}" dt="2019-09-23T07:13:12.860" v="8" actId="2711"/>
            <ac:spMkLst>
              <pc:docMk/>
              <pc:sldMasterMk cId="3963664964" sldId="2147483660"/>
              <pc:sldLayoutMk cId="0" sldId="2147483672"/>
              <ac:spMk id="2" creationId="{00000000-0000-0000-0000-000000000000}"/>
            </ac:spMkLst>
          </pc:spChg>
        </pc:sldLayoutChg>
        <pc:sldLayoutChg chg="modSp">
          <pc:chgData name="변승규" userId="3696cff7-bb21-4ab2-8291-69cd08f593b8" providerId="ADAL" clId="{D9BD67DD-0C5A-4FE3-BBEF-EB5E2F39C091}" dt="2019-09-23T07:13:39.492" v="12" actId="113"/>
          <pc:sldLayoutMkLst>
            <pc:docMk/>
            <pc:sldMasterMk cId="3963664964" sldId="2147483660"/>
            <pc:sldLayoutMk cId="0" sldId="2147483673"/>
          </pc:sldLayoutMkLst>
          <pc:spChg chg="mod">
            <ac:chgData name="변승규" userId="3696cff7-bb21-4ab2-8291-69cd08f593b8" providerId="ADAL" clId="{D9BD67DD-0C5A-4FE3-BBEF-EB5E2F39C091}" dt="2019-09-23T07:13:39.492" v="12" actId="113"/>
            <ac:spMkLst>
              <pc:docMk/>
              <pc:sldMasterMk cId="3963664964" sldId="2147483660"/>
              <pc:sldLayoutMk cId="0" sldId="2147483673"/>
              <ac:spMk id="2" creationId="{00000000-0000-0000-0000-000000000000}"/>
            </ac:spMkLst>
          </pc:spChg>
          <pc:spChg chg="mod">
            <ac:chgData name="변승규" userId="3696cff7-bb21-4ab2-8291-69cd08f593b8" providerId="ADAL" clId="{D9BD67DD-0C5A-4FE3-BBEF-EB5E2F39C091}" dt="2019-09-23T07:13:39.492" v="12" actId="113"/>
            <ac:spMkLst>
              <pc:docMk/>
              <pc:sldMasterMk cId="3963664964" sldId="2147483660"/>
              <pc:sldLayoutMk cId="0" sldId="2147483673"/>
              <ac:spMk id="4" creationId="{00000000-0000-0000-0000-000000000000}"/>
            </ac:spMkLst>
          </pc:spChg>
        </pc:sldLayoutChg>
      </pc:sldMasterChg>
    </pc:docChg>
  </pc:docChgLst>
  <pc:docChgLst>
    <pc:chgData name="최국철" userId="ad3177c4-9a3b-43f7-ba17-b32aae4f91ca" providerId="ADAL" clId="{D7EA3576-2F76-433D-A813-25EE37F9838A}"/>
    <pc:docChg chg="undo custSel addSld delSld modSld sldOrd modSection">
      <pc:chgData name="최국철" userId="ad3177c4-9a3b-43f7-ba17-b32aae4f91ca" providerId="ADAL" clId="{D7EA3576-2F76-433D-A813-25EE37F9838A}" dt="2021-06-28T06:45:43.854" v="5009" actId="20577"/>
      <pc:docMkLst>
        <pc:docMk/>
      </pc:docMkLst>
      <pc:sldChg chg="modSp mod">
        <pc:chgData name="최국철" userId="ad3177c4-9a3b-43f7-ba17-b32aae4f91ca" providerId="ADAL" clId="{D7EA3576-2F76-433D-A813-25EE37F9838A}" dt="2021-06-28T06:45:43.854" v="5009" actId="20577"/>
        <pc:sldMkLst>
          <pc:docMk/>
          <pc:sldMk cId="1494461083" sldId="279"/>
        </pc:sldMkLst>
        <pc:spChg chg="mod">
          <ac:chgData name="최국철" userId="ad3177c4-9a3b-43f7-ba17-b32aae4f91ca" providerId="ADAL" clId="{D7EA3576-2F76-433D-A813-25EE37F9838A}" dt="2021-06-28T06:45:43.854" v="5009" actId="20577"/>
          <ac:spMkLst>
            <pc:docMk/>
            <pc:sldMk cId="1494461083" sldId="279"/>
            <ac:spMk id="5" creationId="{00000000-0000-0000-0000-000000000000}"/>
          </ac:spMkLst>
        </pc:spChg>
        <pc:spChg chg="mod">
          <ac:chgData name="최국철" userId="ad3177c4-9a3b-43f7-ba17-b32aae4f91ca" providerId="ADAL" clId="{D7EA3576-2F76-433D-A813-25EE37F9838A}" dt="2021-06-28T06:44:43.124" v="4991" actId="20577"/>
          <ac:spMkLst>
            <pc:docMk/>
            <pc:sldMk cId="1494461083" sldId="279"/>
            <ac:spMk id="6" creationId="{00000000-0000-0000-0000-000000000000}"/>
          </ac:spMkLst>
        </pc:spChg>
      </pc:sldChg>
      <pc:sldChg chg="modSp mod">
        <pc:chgData name="최국철" userId="ad3177c4-9a3b-43f7-ba17-b32aae4f91ca" providerId="ADAL" clId="{D7EA3576-2F76-433D-A813-25EE37F9838A}" dt="2021-06-28T06:45:00.600" v="5000" actId="27636"/>
        <pc:sldMkLst>
          <pc:docMk/>
          <pc:sldMk cId="480737742" sldId="433"/>
        </pc:sldMkLst>
        <pc:spChg chg="mod">
          <ac:chgData name="최국철" userId="ad3177c4-9a3b-43f7-ba17-b32aae4f91ca" providerId="ADAL" clId="{D7EA3576-2F76-433D-A813-25EE37F9838A}" dt="2021-06-28T06:45:00.600" v="5000" actId="27636"/>
          <ac:spMkLst>
            <pc:docMk/>
            <pc:sldMk cId="480737742" sldId="433"/>
            <ac:spMk id="2" creationId="{99B1AF9F-8524-4CA3-B935-D61A70907C31}"/>
          </ac:spMkLst>
        </pc:spChg>
      </pc:sldChg>
      <pc:sldChg chg="addSp delSp modSp mod ord">
        <pc:chgData name="최국철" userId="ad3177c4-9a3b-43f7-ba17-b32aae4f91ca" providerId="ADAL" clId="{D7EA3576-2F76-433D-A813-25EE37F9838A}" dt="2021-06-28T06:45:19.007" v="5003" actId="20577"/>
        <pc:sldMkLst>
          <pc:docMk/>
          <pc:sldMk cId="3677778023" sldId="435"/>
        </pc:sldMkLst>
        <pc:spChg chg="mod">
          <ac:chgData name="최국철" userId="ad3177c4-9a3b-43f7-ba17-b32aae4f91ca" providerId="ADAL" clId="{D7EA3576-2F76-433D-A813-25EE37F9838A}" dt="2021-06-28T06:45:19.007" v="5003" actId="20577"/>
          <ac:spMkLst>
            <pc:docMk/>
            <pc:sldMk cId="3677778023" sldId="435"/>
            <ac:spMk id="2" creationId="{0FB7597C-0C89-4765-932B-D1BBF014685D}"/>
          </ac:spMkLst>
        </pc:spChg>
        <pc:spChg chg="mod">
          <ac:chgData name="최국철" userId="ad3177c4-9a3b-43f7-ba17-b32aae4f91ca" providerId="ADAL" clId="{D7EA3576-2F76-433D-A813-25EE37F9838A}" dt="2021-06-28T06:45:17.391" v="5002" actId="20577"/>
          <ac:spMkLst>
            <pc:docMk/>
            <pc:sldMk cId="3677778023" sldId="435"/>
            <ac:spMk id="3" creationId="{593646F9-31E6-4A70-BFEE-47DAD08EB0CE}"/>
          </ac:spMkLst>
        </pc:spChg>
        <pc:spChg chg="mod">
          <ac:chgData name="최국철" userId="ad3177c4-9a3b-43f7-ba17-b32aae4f91ca" providerId="ADAL" clId="{D7EA3576-2F76-433D-A813-25EE37F9838A}" dt="2021-06-28T06:45:16.200" v="5001" actId="20577"/>
          <ac:spMkLst>
            <pc:docMk/>
            <pc:sldMk cId="3677778023" sldId="435"/>
            <ac:spMk id="4" creationId="{C572AD8A-9460-4EA1-9729-9F836CE8017A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6" creationId="{C72C4E15-BA15-4F69-8972-D17792FFDD37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8" creationId="{99B7F562-FFD7-457F-9EB4-63564B23E977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9" creationId="{27B357C4-C194-4AB9-A752-2D352CEB6961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0" creationId="{F01DBC58-D84D-4333-83D2-F6029C867F19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1" creationId="{353E0421-D1AB-4447-991E-DD7EE71AA2F0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2" creationId="{EEF05018-7F78-4B71-8D13-2139200A75BC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3" creationId="{733CBA80-5D7D-4172-B27E-41FAECB6CADC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4" creationId="{C70DC0C0-9F5B-4E80-A0BF-C2212DDA3D89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5" creationId="{2E9220D9-DB96-4116-87FF-A8E0D9345E7D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6" creationId="{DE98C619-EAB3-4287-A721-2FDCDD2C605B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7" creationId="{CE43218A-31A5-40C2-AE3A-7FC4F639C40E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8" creationId="{1002FB5A-E33E-417A-BC8C-726858EA893B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19" creationId="{553A4C47-8FF7-42E1-9F08-37BC3E4F8DFD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20" creationId="{D89AD1C9-A575-48E4-ACBC-E9F3029C8205}"/>
          </ac:spMkLst>
        </pc:spChg>
        <pc:spChg chg="add del">
          <ac:chgData name="최국철" userId="ad3177c4-9a3b-43f7-ba17-b32aae4f91ca" providerId="ADAL" clId="{D7EA3576-2F76-433D-A813-25EE37F9838A}" dt="2021-06-28T06:40:27.429" v="4948"/>
          <ac:spMkLst>
            <pc:docMk/>
            <pc:sldMk cId="3677778023" sldId="435"/>
            <ac:spMk id="21" creationId="{86AB17D9-EFB0-4A57-86BA-2019FCA64AB0}"/>
          </ac:spMkLst>
        </pc:spChg>
        <pc:graphicFrameChg chg="add del mod">
          <ac:chgData name="최국철" userId="ad3177c4-9a3b-43f7-ba17-b32aae4f91ca" providerId="ADAL" clId="{D7EA3576-2F76-433D-A813-25EE37F9838A}" dt="2021-06-28T06:40:27.429" v="4948"/>
          <ac:graphicFrameMkLst>
            <pc:docMk/>
            <pc:sldMk cId="3677778023" sldId="435"/>
            <ac:graphicFrameMk id="7" creationId="{E14F2691-1161-427A-9C5F-50F694AE544C}"/>
          </ac:graphicFrameMkLst>
        </pc:graphicFrameChg>
        <pc:picChg chg="add del">
          <ac:chgData name="최국철" userId="ad3177c4-9a3b-43f7-ba17-b32aae4f91ca" providerId="ADAL" clId="{D7EA3576-2F76-433D-A813-25EE37F9838A}" dt="2021-06-28T06:40:27.429" v="4948"/>
          <ac:picMkLst>
            <pc:docMk/>
            <pc:sldMk cId="3677778023" sldId="435"/>
            <ac:picMk id="1041" creationId="{9B523B0A-7394-4EB3-80B6-C6192D2F6CCA}"/>
          </ac:picMkLst>
        </pc:picChg>
        <pc:picChg chg="add del">
          <ac:chgData name="최국철" userId="ad3177c4-9a3b-43f7-ba17-b32aae4f91ca" providerId="ADAL" clId="{D7EA3576-2F76-433D-A813-25EE37F9838A}" dt="2021-06-28T06:40:27.429" v="4948"/>
          <ac:picMkLst>
            <pc:docMk/>
            <pc:sldMk cId="3677778023" sldId="435"/>
            <ac:picMk id="1042" creationId="{CDE4DFAC-7B3C-4C01-83E6-238BBE5C8AA4}"/>
          </ac:picMkLst>
        </pc:picChg>
        <pc:picChg chg="add del">
          <ac:chgData name="최국철" userId="ad3177c4-9a3b-43f7-ba17-b32aae4f91ca" providerId="ADAL" clId="{D7EA3576-2F76-433D-A813-25EE37F9838A}" dt="2021-06-28T06:40:27.429" v="4948"/>
          <ac:picMkLst>
            <pc:docMk/>
            <pc:sldMk cId="3677778023" sldId="435"/>
            <ac:picMk id="1043" creationId="{46F06ACF-B871-47F8-88B7-C5319E4FEA7B}"/>
          </ac:picMkLst>
        </pc:picChg>
      </pc:sldChg>
      <pc:sldChg chg="addSp delSp modSp mod">
        <pc:chgData name="최국철" userId="ad3177c4-9a3b-43f7-ba17-b32aae4f91ca" providerId="ADAL" clId="{D7EA3576-2F76-433D-A813-25EE37F9838A}" dt="2021-06-28T06:45:35.670" v="5008" actId="20577"/>
        <pc:sldMkLst>
          <pc:docMk/>
          <pc:sldMk cId="2555142520" sldId="437"/>
        </pc:sldMkLst>
        <pc:spChg chg="mod">
          <ac:chgData name="최국철" userId="ad3177c4-9a3b-43f7-ba17-b32aae4f91ca" providerId="ADAL" clId="{D7EA3576-2F76-433D-A813-25EE37F9838A}" dt="2021-06-28T06:45:35.670" v="5008" actId="20577"/>
          <ac:spMkLst>
            <pc:docMk/>
            <pc:sldMk cId="2555142520" sldId="437"/>
            <ac:spMk id="2" creationId="{1D62CD91-FC8E-4E77-96B1-4023AAA602F2}"/>
          </ac:spMkLst>
        </pc:spChg>
        <pc:spChg chg="add del">
          <ac:chgData name="최국철" userId="ad3177c4-9a3b-43f7-ba17-b32aae4f91ca" providerId="ADAL" clId="{D7EA3576-2F76-433D-A813-25EE37F9838A}" dt="2021-06-28T02:08:10.206" v="956" actId="478"/>
          <ac:spMkLst>
            <pc:docMk/>
            <pc:sldMk cId="2555142520" sldId="437"/>
            <ac:spMk id="5" creationId="{749A3BF1-7C17-46D7-8A58-4D1416BB02C8}"/>
          </ac:spMkLst>
        </pc:spChg>
      </pc:sldChg>
      <pc:sldChg chg="addSp delSp modSp add del mod">
        <pc:chgData name="최국철" userId="ad3177c4-9a3b-43f7-ba17-b32aae4f91ca" providerId="ADAL" clId="{D7EA3576-2F76-433D-A813-25EE37F9838A}" dt="2021-06-28T06:13:01.257" v="2361" actId="47"/>
        <pc:sldMkLst>
          <pc:docMk/>
          <pc:sldMk cId="899402641" sldId="438"/>
        </pc:sldMkLst>
        <pc:spChg chg="del mod">
          <ac:chgData name="최국철" userId="ad3177c4-9a3b-43f7-ba17-b32aae4f91ca" providerId="ADAL" clId="{D7EA3576-2F76-433D-A813-25EE37F9838A}" dt="2021-06-28T02:20:41.978" v="1074" actId="478"/>
          <ac:spMkLst>
            <pc:docMk/>
            <pc:sldMk cId="899402641" sldId="438"/>
            <ac:spMk id="2" creationId="{99B1AF9F-8524-4CA3-B935-D61A70907C31}"/>
          </ac:spMkLst>
        </pc:spChg>
        <pc:spChg chg="mod">
          <ac:chgData name="최국철" userId="ad3177c4-9a3b-43f7-ba17-b32aae4f91ca" providerId="ADAL" clId="{D7EA3576-2F76-433D-A813-25EE37F9838A}" dt="2021-06-28T02:48:39.293" v="1130" actId="20577"/>
          <ac:spMkLst>
            <pc:docMk/>
            <pc:sldMk cId="899402641" sldId="438"/>
            <ac:spMk id="4" creationId="{CBA15323-C7A5-4DEB-B2B4-E323A3B36945}"/>
          </ac:spMkLst>
        </pc:spChg>
        <pc:spChg chg="add del mod">
          <ac:chgData name="최국철" userId="ad3177c4-9a3b-43f7-ba17-b32aae4f91ca" providerId="ADAL" clId="{D7EA3576-2F76-433D-A813-25EE37F9838A}" dt="2021-06-28T02:20:38.102" v="1070" actId="478"/>
          <ac:spMkLst>
            <pc:docMk/>
            <pc:sldMk cId="899402641" sldId="438"/>
            <ac:spMk id="5" creationId="{B434E750-040B-4519-84E7-2C0C2896D163}"/>
          </ac:spMkLst>
        </pc:spChg>
        <pc:spChg chg="add del mod">
          <ac:chgData name="최국철" userId="ad3177c4-9a3b-43f7-ba17-b32aae4f91ca" providerId="ADAL" clId="{D7EA3576-2F76-433D-A813-25EE37F9838A}" dt="2021-06-28T02:20:39.078" v="1072" actId="478"/>
          <ac:spMkLst>
            <pc:docMk/>
            <pc:sldMk cId="899402641" sldId="438"/>
            <ac:spMk id="14" creationId="{4DC98C67-55AC-410F-9F75-AFD64893858D}"/>
          </ac:spMkLst>
        </pc:spChg>
        <pc:spChg chg="add del mod">
          <ac:chgData name="최국철" userId="ad3177c4-9a3b-43f7-ba17-b32aae4f91ca" providerId="ADAL" clId="{D7EA3576-2F76-433D-A813-25EE37F9838A}" dt="2021-06-28T02:48:48.750" v="1131" actId="478"/>
          <ac:spMkLst>
            <pc:docMk/>
            <pc:sldMk cId="899402641" sldId="438"/>
            <ac:spMk id="16" creationId="{0A2427A8-9360-4C84-9E20-56437E48CCC4}"/>
          </ac:spMkLst>
        </pc:spChg>
        <pc:spChg chg="add del mod">
          <ac:chgData name="최국철" userId="ad3177c4-9a3b-43f7-ba17-b32aae4f91ca" providerId="ADAL" clId="{D7EA3576-2F76-433D-A813-25EE37F9838A}" dt="2021-06-28T02:48:55.551" v="1133" actId="478"/>
          <ac:spMkLst>
            <pc:docMk/>
            <pc:sldMk cId="899402641" sldId="438"/>
            <ac:spMk id="17" creationId="{2194A16D-D7FA-412E-97EB-3F0F4F15FDF8}"/>
          </ac:spMkLst>
        </pc:spChg>
        <pc:spChg chg="add del mod">
          <ac:chgData name="최국철" userId="ad3177c4-9a3b-43f7-ba17-b32aae4f91ca" providerId="ADAL" clId="{D7EA3576-2F76-433D-A813-25EE37F9838A}" dt="2021-06-28T02:49:33.759" v="1137" actId="478"/>
          <ac:spMkLst>
            <pc:docMk/>
            <pc:sldMk cId="899402641" sldId="438"/>
            <ac:spMk id="18" creationId="{DE03AF44-4C03-42A5-AF19-F60A3DFBE158}"/>
          </ac:spMkLst>
        </pc:spChg>
        <pc:spChg chg="add del mod">
          <ac:chgData name="최국철" userId="ad3177c4-9a3b-43f7-ba17-b32aae4f91ca" providerId="ADAL" clId="{D7EA3576-2F76-433D-A813-25EE37F9838A}" dt="2021-06-28T02:49:37.440" v="1139" actId="478"/>
          <ac:spMkLst>
            <pc:docMk/>
            <pc:sldMk cId="899402641" sldId="438"/>
            <ac:spMk id="19" creationId="{8DB8CFE8-51B7-4C97-9B15-FDAE76997425}"/>
          </ac:spMkLst>
        </pc:spChg>
        <pc:spChg chg="add mod">
          <ac:chgData name="최국철" userId="ad3177c4-9a3b-43f7-ba17-b32aae4f91ca" providerId="ADAL" clId="{D7EA3576-2F76-433D-A813-25EE37F9838A}" dt="2021-06-28T02:49:44.102" v="1140"/>
          <ac:spMkLst>
            <pc:docMk/>
            <pc:sldMk cId="899402641" sldId="438"/>
            <ac:spMk id="20" creationId="{3995A9EF-BD20-4CDF-BF22-B985A17D2CBF}"/>
          </ac:spMkLst>
        </pc:spChg>
        <pc:cxnChg chg="add del mod">
          <ac:chgData name="최국철" userId="ad3177c4-9a3b-43f7-ba17-b32aae4f91ca" providerId="ADAL" clId="{D7EA3576-2F76-433D-A813-25EE37F9838A}" dt="2021-06-28T02:20:38.420" v="1071" actId="478"/>
          <ac:cxnSpMkLst>
            <pc:docMk/>
            <pc:sldMk cId="899402641" sldId="438"/>
            <ac:cxnSpMk id="7" creationId="{CA1BC16E-DBCA-47CB-A783-AFC51330EBDB}"/>
          </ac:cxnSpMkLst>
        </pc:cxnChg>
        <pc:cxnChg chg="add del mod">
          <ac:chgData name="최국철" userId="ad3177c4-9a3b-43f7-ba17-b32aae4f91ca" providerId="ADAL" clId="{D7EA3576-2F76-433D-A813-25EE37F9838A}" dt="2021-06-28T02:20:40.068" v="1073" actId="478"/>
          <ac:cxnSpMkLst>
            <pc:docMk/>
            <pc:sldMk cId="899402641" sldId="438"/>
            <ac:cxnSpMk id="10" creationId="{53FB392F-60E7-4B9B-A468-75C45B270467}"/>
          </ac:cxnSpMkLst>
        </pc:cxnChg>
      </pc:sldChg>
      <pc:sldChg chg="modSp add del mod">
        <pc:chgData name="최국철" userId="ad3177c4-9a3b-43f7-ba17-b32aae4f91ca" providerId="ADAL" clId="{D7EA3576-2F76-433D-A813-25EE37F9838A}" dt="2021-06-28T06:41:28.320" v="4976" actId="47"/>
        <pc:sldMkLst>
          <pc:docMk/>
          <pc:sldMk cId="1398519366" sldId="439"/>
        </pc:sldMkLst>
        <pc:spChg chg="mod">
          <ac:chgData name="최국철" userId="ad3177c4-9a3b-43f7-ba17-b32aae4f91ca" providerId="ADAL" clId="{D7EA3576-2F76-433D-A813-25EE37F9838A}" dt="2021-06-28T02:47:54.243" v="1096" actId="27636"/>
          <ac:spMkLst>
            <pc:docMk/>
            <pc:sldMk cId="1398519366" sldId="439"/>
            <ac:spMk id="2" creationId="{99B1AF9F-8524-4CA3-B935-D61A70907C31}"/>
          </ac:spMkLst>
        </pc:spChg>
        <pc:spChg chg="mod">
          <ac:chgData name="최국철" userId="ad3177c4-9a3b-43f7-ba17-b32aae4f91ca" providerId="ADAL" clId="{D7EA3576-2F76-433D-A813-25EE37F9838A}" dt="2021-06-28T02:47:51.903" v="1094" actId="20577"/>
          <ac:spMkLst>
            <pc:docMk/>
            <pc:sldMk cId="1398519366" sldId="439"/>
            <ac:spMk id="4" creationId="{CBA15323-C7A5-4DEB-B2B4-E323A3B36945}"/>
          </ac:spMkLst>
        </pc:spChg>
      </pc:sldChg>
      <pc:sldChg chg="modSp add del mod">
        <pc:chgData name="최국철" userId="ad3177c4-9a3b-43f7-ba17-b32aae4f91ca" providerId="ADAL" clId="{D7EA3576-2F76-433D-A813-25EE37F9838A}" dt="2021-06-28T06:45:25.438" v="5007" actId="47"/>
        <pc:sldMkLst>
          <pc:docMk/>
          <pc:sldMk cId="1334486889" sldId="440"/>
        </pc:sldMkLst>
        <pc:spChg chg="mod">
          <ac:chgData name="최국철" userId="ad3177c4-9a3b-43f7-ba17-b32aae4f91ca" providerId="ADAL" clId="{D7EA3576-2F76-433D-A813-25EE37F9838A}" dt="2021-06-28T05:47:34.454" v="2332" actId="14100"/>
          <ac:spMkLst>
            <pc:docMk/>
            <pc:sldMk cId="1334486889" sldId="440"/>
            <ac:spMk id="2" creationId="{99B1AF9F-8524-4CA3-B935-D61A70907C31}"/>
          </ac:spMkLst>
        </pc:spChg>
        <pc:spChg chg="mod">
          <ac:chgData name="최국철" userId="ad3177c4-9a3b-43f7-ba17-b32aae4f91ca" providerId="ADAL" clId="{D7EA3576-2F76-433D-A813-25EE37F9838A}" dt="2021-06-28T02:48:13.782" v="1115" actId="20577"/>
          <ac:spMkLst>
            <pc:docMk/>
            <pc:sldMk cId="1334486889" sldId="440"/>
            <ac:spMk id="4" creationId="{CBA15323-C7A5-4DEB-B2B4-E323A3B36945}"/>
          </ac:spMkLst>
        </pc:spChg>
      </pc:sldChg>
      <pc:sldChg chg="modSp add del mod">
        <pc:chgData name="최국철" userId="ad3177c4-9a3b-43f7-ba17-b32aae4f91ca" providerId="ADAL" clId="{D7EA3576-2F76-433D-A813-25EE37F9838A}" dt="2021-06-28T06:13:03.020" v="2362" actId="47"/>
        <pc:sldMkLst>
          <pc:docMk/>
          <pc:sldMk cId="2343867596" sldId="441"/>
        </pc:sldMkLst>
        <pc:spChg chg="mod">
          <ac:chgData name="최국철" userId="ad3177c4-9a3b-43f7-ba17-b32aae4f91ca" providerId="ADAL" clId="{D7EA3576-2F76-433D-A813-25EE37F9838A}" dt="2021-06-28T05:12:28.137" v="1161" actId="20577"/>
          <ac:spMkLst>
            <pc:docMk/>
            <pc:sldMk cId="2343867596" sldId="441"/>
            <ac:spMk id="2" creationId="{99B1AF9F-8524-4CA3-B935-D61A70907C31}"/>
          </ac:spMkLst>
        </pc:spChg>
        <pc:spChg chg="mod">
          <ac:chgData name="최국철" userId="ad3177c4-9a3b-43f7-ba17-b32aae4f91ca" providerId="ADAL" clId="{D7EA3576-2F76-433D-A813-25EE37F9838A}" dt="2021-06-28T02:50:04.973" v="1142"/>
          <ac:spMkLst>
            <pc:docMk/>
            <pc:sldMk cId="2343867596" sldId="441"/>
            <ac:spMk id="4" creationId="{CBA15323-C7A5-4DEB-B2B4-E323A3B36945}"/>
          </ac:spMkLst>
        </pc:spChg>
      </pc:sldChg>
      <pc:sldChg chg="modSp new del mod">
        <pc:chgData name="최국철" userId="ad3177c4-9a3b-43f7-ba17-b32aae4f91ca" providerId="ADAL" clId="{D7EA3576-2F76-433D-A813-25EE37F9838A}" dt="2021-06-28T06:45:21.055" v="5004" actId="47"/>
        <pc:sldMkLst>
          <pc:docMk/>
          <pc:sldMk cId="2202442896" sldId="442"/>
        </pc:sldMkLst>
        <pc:spChg chg="mod">
          <ac:chgData name="최국철" userId="ad3177c4-9a3b-43f7-ba17-b32aae4f91ca" providerId="ADAL" clId="{D7EA3576-2F76-433D-A813-25EE37F9838A}" dt="2021-06-28T05:41:50.316" v="2300" actId="27636"/>
          <ac:spMkLst>
            <pc:docMk/>
            <pc:sldMk cId="2202442896" sldId="442"/>
            <ac:spMk id="2" creationId="{426AA6AC-393D-4EAA-B51B-8104683574A0}"/>
          </ac:spMkLst>
        </pc:spChg>
        <pc:spChg chg="mod">
          <ac:chgData name="최국철" userId="ad3177c4-9a3b-43f7-ba17-b32aae4f91ca" providerId="ADAL" clId="{D7EA3576-2F76-433D-A813-25EE37F9838A}" dt="2021-06-28T05:12:37.683" v="1167" actId="27636"/>
          <ac:spMkLst>
            <pc:docMk/>
            <pc:sldMk cId="2202442896" sldId="442"/>
            <ac:spMk id="4" creationId="{A83F4492-C7E6-4762-ABDC-898C44A4FEE7}"/>
          </ac:spMkLst>
        </pc:spChg>
      </pc:sldChg>
      <pc:sldChg chg="modSp new del mod">
        <pc:chgData name="최국철" userId="ad3177c4-9a3b-43f7-ba17-b32aae4f91ca" providerId="ADAL" clId="{D7EA3576-2F76-433D-A813-25EE37F9838A}" dt="2021-06-28T06:45:22.118" v="5005" actId="47"/>
        <pc:sldMkLst>
          <pc:docMk/>
          <pc:sldMk cId="1644056850" sldId="443"/>
        </pc:sldMkLst>
        <pc:spChg chg="mod">
          <ac:chgData name="최국철" userId="ad3177c4-9a3b-43f7-ba17-b32aae4f91ca" providerId="ADAL" clId="{D7EA3576-2F76-433D-A813-25EE37F9838A}" dt="2021-06-28T05:42:39.003" v="2305" actId="20577"/>
          <ac:spMkLst>
            <pc:docMk/>
            <pc:sldMk cId="1644056850" sldId="443"/>
            <ac:spMk id="2" creationId="{AB1440BB-8F43-4721-BFD0-D8B41E2EEAEB}"/>
          </ac:spMkLst>
        </pc:spChg>
      </pc:sldChg>
      <pc:sldChg chg="modSp new del mod">
        <pc:chgData name="최국철" userId="ad3177c4-9a3b-43f7-ba17-b32aae4f91ca" providerId="ADAL" clId="{D7EA3576-2F76-433D-A813-25EE37F9838A}" dt="2021-06-28T06:45:22.718" v="5006" actId="47"/>
        <pc:sldMkLst>
          <pc:docMk/>
          <pc:sldMk cId="3809783315" sldId="444"/>
        </pc:sldMkLst>
        <pc:spChg chg="mod">
          <ac:chgData name="최국철" userId="ad3177c4-9a3b-43f7-ba17-b32aae4f91ca" providerId="ADAL" clId="{D7EA3576-2F76-433D-A813-25EE37F9838A}" dt="2021-06-28T05:45:28.348" v="2325"/>
          <ac:spMkLst>
            <pc:docMk/>
            <pc:sldMk cId="3809783315" sldId="444"/>
            <ac:spMk id="2" creationId="{4E3675AE-D04B-4F16-880E-896156883A15}"/>
          </ac:spMkLst>
        </pc:spChg>
      </pc:sldChg>
    </pc:docChg>
  </pc:docChgLst>
  <pc:docChgLst>
    <pc:chgData name="승규 변" userId="3696cff7-bb21-4ab2-8291-69cd08f593b8" providerId="ADAL" clId="{216B4586-840A-4AAF-B084-4B48076CA196}"/>
    <pc:docChg chg="undo custSel addSld delSld modSld sldOrd modMainMaster delSection modSection">
      <pc:chgData name="승규 변" userId="3696cff7-bb21-4ab2-8291-69cd08f593b8" providerId="ADAL" clId="{216B4586-840A-4AAF-B084-4B48076CA196}" dt="2019-07-18T01:36:33.947" v="1007" actId="20577"/>
      <pc:docMkLst>
        <pc:docMk/>
      </pc:docMkLst>
      <pc:sldChg chg="modSp">
        <pc:chgData name="승규 변" userId="3696cff7-bb21-4ab2-8291-69cd08f593b8" providerId="ADAL" clId="{216B4586-840A-4AAF-B084-4B48076CA196}" dt="2019-07-18T01:22:06.253" v="20" actId="6549"/>
        <pc:sldMkLst>
          <pc:docMk/>
          <pc:sldMk cId="1494461083" sldId="279"/>
        </pc:sldMkLst>
        <pc:spChg chg="mod">
          <ac:chgData name="승규 변" userId="3696cff7-bb21-4ab2-8291-69cd08f593b8" providerId="ADAL" clId="{216B4586-840A-4AAF-B084-4B48076CA196}" dt="2019-07-18T01:22:03.286" v="19" actId="6549"/>
          <ac:spMkLst>
            <pc:docMk/>
            <pc:sldMk cId="1494461083" sldId="279"/>
            <ac:spMk id="5" creationId="{00000000-0000-0000-0000-000000000000}"/>
          </ac:spMkLst>
        </pc:spChg>
        <pc:spChg chg="mod">
          <ac:chgData name="승규 변" userId="3696cff7-bb21-4ab2-8291-69cd08f593b8" providerId="ADAL" clId="{216B4586-840A-4AAF-B084-4B48076CA196}" dt="2019-07-18T01:22:06.253" v="20" actId="6549"/>
          <ac:spMkLst>
            <pc:docMk/>
            <pc:sldMk cId="1494461083" sldId="279"/>
            <ac:spMk id="6" creationId="{00000000-0000-0000-0000-000000000000}"/>
          </ac:spMkLst>
        </pc:spChg>
      </pc:sldChg>
      <pc:sldChg chg="modSp">
        <pc:chgData name="승규 변" userId="3696cff7-bb21-4ab2-8291-69cd08f593b8" providerId="ADAL" clId="{216B4586-840A-4AAF-B084-4B48076CA196}" dt="2019-07-18T01:35:46.412" v="983" actId="6549"/>
        <pc:sldMkLst>
          <pc:docMk/>
          <pc:sldMk cId="593898635" sldId="421"/>
        </pc:sldMkLst>
        <pc:spChg chg="mod">
          <ac:chgData name="승규 변" userId="3696cff7-bb21-4ab2-8291-69cd08f593b8" providerId="ADAL" clId="{216B4586-840A-4AAF-B084-4B48076CA196}" dt="2019-07-18T01:33:11.715" v="652" actId="20577"/>
          <ac:spMkLst>
            <pc:docMk/>
            <pc:sldMk cId="593898635" sldId="421"/>
            <ac:spMk id="3" creationId="{00000000-0000-0000-0000-000000000000}"/>
          </ac:spMkLst>
        </pc:spChg>
        <pc:spChg chg="mod">
          <ac:chgData name="승규 변" userId="3696cff7-bb21-4ab2-8291-69cd08f593b8" providerId="ADAL" clId="{216B4586-840A-4AAF-B084-4B48076CA196}" dt="2019-07-18T01:35:46.412" v="983" actId="6549"/>
          <ac:spMkLst>
            <pc:docMk/>
            <pc:sldMk cId="593898635" sldId="421"/>
            <ac:spMk id="10" creationId="{00000000-0000-0000-0000-000000000000}"/>
          </ac:spMkLst>
        </pc:spChg>
      </pc:sldChg>
      <pc:sldChg chg="modSp add">
        <pc:chgData name="승규 변" userId="3696cff7-bb21-4ab2-8291-69cd08f593b8" providerId="ADAL" clId="{216B4586-840A-4AAF-B084-4B48076CA196}" dt="2019-07-18T01:25:49.520" v="144" actId="20577"/>
        <pc:sldMkLst>
          <pc:docMk/>
          <pc:sldMk cId="480737742" sldId="433"/>
        </pc:sldMkLst>
        <pc:spChg chg="mod">
          <ac:chgData name="승규 변" userId="3696cff7-bb21-4ab2-8291-69cd08f593b8" providerId="ADAL" clId="{216B4586-840A-4AAF-B084-4B48076CA196}" dt="2019-07-18T01:25:49.520" v="144" actId="20577"/>
          <ac:spMkLst>
            <pc:docMk/>
            <pc:sldMk cId="480737742" sldId="433"/>
            <ac:spMk id="2" creationId="{99B1AF9F-8524-4CA3-B935-D61A70907C31}"/>
          </ac:spMkLst>
        </pc:spChg>
      </pc:sldChg>
      <pc:sldChg chg="modSp add ord">
        <pc:chgData name="승규 변" userId="3696cff7-bb21-4ab2-8291-69cd08f593b8" providerId="ADAL" clId="{216B4586-840A-4AAF-B084-4B48076CA196}" dt="2019-07-18T01:35:58.278" v="996" actId="20577"/>
        <pc:sldMkLst>
          <pc:docMk/>
          <pc:sldMk cId="3677778023" sldId="435"/>
        </pc:sldMkLst>
        <pc:spChg chg="mod">
          <ac:chgData name="승규 변" userId="3696cff7-bb21-4ab2-8291-69cd08f593b8" providerId="ADAL" clId="{216B4586-840A-4AAF-B084-4B48076CA196}" dt="2019-07-18T01:35:58.278" v="996" actId="20577"/>
          <ac:spMkLst>
            <pc:docMk/>
            <pc:sldMk cId="3677778023" sldId="435"/>
            <ac:spMk id="2" creationId="{0FB7597C-0C89-4765-932B-D1BBF014685D}"/>
          </ac:spMkLst>
        </pc:spChg>
        <pc:spChg chg="mod">
          <ac:chgData name="승규 변" userId="3696cff7-bb21-4ab2-8291-69cd08f593b8" providerId="ADAL" clId="{216B4586-840A-4AAF-B084-4B48076CA196}" dt="2019-07-18T01:28:16.265" v="312" actId="20577"/>
          <ac:spMkLst>
            <pc:docMk/>
            <pc:sldMk cId="3677778023" sldId="435"/>
            <ac:spMk id="3" creationId="{593646F9-31E6-4A70-BFEE-47DAD08EB0CE}"/>
          </ac:spMkLst>
        </pc:spChg>
        <pc:spChg chg="mod">
          <ac:chgData name="승규 변" userId="3696cff7-bb21-4ab2-8291-69cd08f593b8" providerId="ADAL" clId="{216B4586-840A-4AAF-B084-4B48076CA196}" dt="2019-07-18T01:29:22.946" v="459" actId="20577"/>
          <ac:spMkLst>
            <pc:docMk/>
            <pc:sldMk cId="3677778023" sldId="435"/>
            <ac:spMk id="4" creationId="{C572AD8A-9460-4EA1-9729-9F836CE8017A}"/>
          </ac:spMkLst>
        </pc:spChg>
      </pc:sldChg>
      <pc:sldChg chg="modSp add">
        <pc:chgData name="승규 변" userId="3696cff7-bb21-4ab2-8291-69cd08f593b8" providerId="ADAL" clId="{216B4586-840A-4AAF-B084-4B48076CA196}" dt="2019-07-18T01:27:17.450" v="239" actId="20577"/>
        <pc:sldMkLst>
          <pc:docMk/>
          <pc:sldMk cId="2555142520" sldId="437"/>
        </pc:sldMkLst>
        <pc:spChg chg="mod">
          <ac:chgData name="승규 변" userId="3696cff7-bb21-4ab2-8291-69cd08f593b8" providerId="ADAL" clId="{216B4586-840A-4AAF-B084-4B48076CA196}" dt="2019-07-18T01:27:17.450" v="239" actId="20577"/>
          <ac:spMkLst>
            <pc:docMk/>
            <pc:sldMk cId="2555142520" sldId="437"/>
            <ac:spMk id="2" creationId="{1D62CD91-FC8E-4E77-96B1-4023AAA602F2}"/>
          </ac:spMkLst>
        </pc:spChg>
      </pc:sldChg>
      <pc:sldMasterChg chg="modSldLayout">
        <pc:chgData name="승규 변" userId="3696cff7-bb21-4ab2-8291-69cd08f593b8" providerId="ADAL" clId="{216B4586-840A-4AAF-B084-4B48076CA196}" dt="2019-07-18T01:36:33.947" v="1007" actId="20577"/>
        <pc:sldMasterMkLst>
          <pc:docMk/>
          <pc:sldMasterMk cId="3963664964" sldId="2147483660"/>
        </pc:sldMasterMkLst>
        <pc:sldLayoutChg chg="modSp">
          <pc:chgData name="승규 변" userId="3696cff7-bb21-4ab2-8291-69cd08f593b8" providerId="ADAL" clId="{216B4586-840A-4AAF-B084-4B48076CA196}" dt="2019-07-18T01:36:33.947" v="1007" actId="20577"/>
          <pc:sldLayoutMkLst>
            <pc:docMk/>
            <pc:sldMasterMk cId="3963664964" sldId="2147483660"/>
            <pc:sldLayoutMk cId="2867885676" sldId="2147483661"/>
          </pc:sldLayoutMkLst>
          <pc:spChg chg="mod">
            <ac:chgData name="승규 변" userId="3696cff7-bb21-4ab2-8291-69cd08f593b8" providerId="ADAL" clId="{216B4586-840A-4AAF-B084-4B48076CA196}" dt="2019-07-18T01:31:34.750" v="592" actId="2711"/>
            <ac:spMkLst>
              <pc:docMk/>
              <pc:sldMasterMk cId="3963664964" sldId="2147483660"/>
              <pc:sldLayoutMk cId="2867885676" sldId="2147483661"/>
              <ac:spMk id="2" creationId="{00000000-0000-0000-0000-000000000000}"/>
            </ac:spMkLst>
          </pc:spChg>
          <pc:spChg chg="mod">
            <ac:chgData name="승규 변" userId="3696cff7-bb21-4ab2-8291-69cd08f593b8" providerId="ADAL" clId="{216B4586-840A-4AAF-B084-4B48076CA196}" dt="2019-07-18T01:31:40.693" v="593" actId="2711"/>
            <ac:spMkLst>
              <pc:docMk/>
              <pc:sldMasterMk cId="3963664964" sldId="2147483660"/>
              <pc:sldLayoutMk cId="2867885676" sldId="2147483661"/>
              <ac:spMk id="3" creationId="{00000000-0000-0000-0000-000000000000}"/>
            </ac:spMkLst>
          </pc:spChg>
          <pc:spChg chg="mod">
            <ac:chgData name="승규 변" userId="3696cff7-bb21-4ab2-8291-69cd08f593b8" providerId="ADAL" clId="{216B4586-840A-4AAF-B084-4B48076CA196}" dt="2019-07-18T01:36:33.947" v="1007" actId="20577"/>
            <ac:spMkLst>
              <pc:docMk/>
              <pc:sldMasterMk cId="3963664964" sldId="2147483660"/>
              <pc:sldLayoutMk cId="2867885676" sldId="2147483661"/>
              <ac:spMk id="10" creationId="{00000000-0000-0000-0000-000000000000}"/>
            </ac:spMkLst>
          </pc:spChg>
        </pc:sldLayoutChg>
        <pc:sldLayoutChg chg="modSp">
          <pc:chgData name="승규 변" userId="3696cff7-bb21-4ab2-8291-69cd08f593b8" providerId="ADAL" clId="{216B4586-840A-4AAF-B084-4B48076CA196}" dt="2019-07-18T01:32:49.658" v="642" actId="2711"/>
          <pc:sldLayoutMkLst>
            <pc:docMk/>
            <pc:sldMasterMk cId="3963664964" sldId="2147483660"/>
            <pc:sldLayoutMk cId="1366506038" sldId="2147483663"/>
          </pc:sldLayoutMkLst>
          <pc:spChg chg="mod">
            <ac:chgData name="승규 변" userId="3696cff7-bb21-4ab2-8291-69cd08f593b8" providerId="ADAL" clId="{216B4586-840A-4AAF-B084-4B48076CA196}" dt="2019-07-18T01:32:49.658" v="642" actId="2711"/>
            <ac:spMkLst>
              <pc:docMk/>
              <pc:sldMasterMk cId="3963664964" sldId="2147483660"/>
              <pc:sldLayoutMk cId="1366506038" sldId="2147483663"/>
              <ac:spMk id="2" creationId="{00000000-0000-0000-0000-000000000000}"/>
            </ac:spMkLst>
          </pc:spChg>
          <pc:spChg chg="mod">
            <ac:chgData name="승규 변" userId="3696cff7-bb21-4ab2-8291-69cd08f593b8" providerId="ADAL" clId="{216B4586-840A-4AAF-B084-4B48076CA196}" dt="2019-07-18T01:32:49.658" v="642" actId="2711"/>
            <ac:spMkLst>
              <pc:docMk/>
              <pc:sldMasterMk cId="3963664964" sldId="2147483660"/>
              <pc:sldLayoutMk cId="1366506038" sldId="2147483663"/>
              <ac:spMk id="3" creationId="{00000000-0000-0000-0000-000000000000}"/>
            </ac:spMkLst>
          </pc:spChg>
          <pc:spChg chg="mod">
            <ac:chgData name="승규 변" userId="3696cff7-bb21-4ab2-8291-69cd08f593b8" providerId="ADAL" clId="{216B4586-840A-4AAF-B084-4B48076CA196}" dt="2019-07-18T01:27:32.940" v="240" actId="1076"/>
            <ac:spMkLst>
              <pc:docMk/>
              <pc:sldMasterMk cId="3963664964" sldId="2147483660"/>
              <pc:sldLayoutMk cId="1366506038" sldId="2147483663"/>
              <ac:spMk id="11" creationId="{00000000-0000-0000-0000-000000000000}"/>
            </ac:spMkLst>
          </pc:spChg>
        </pc:sldLayoutChg>
        <pc:sldLayoutChg chg="modSp">
          <pc:chgData name="승규 변" userId="3696cff7-bb21-4ab2-8291-69cd08f593b8" providerId="ADAL" clId="{216B4586-840A-4AAF-B084-4B48076CA196}" dt="2019-07-18T01:32:36.316" v="640" actId="2711"/>
          <pc:sldLayoutMkLst>
            <pc:docMk/>
            <pc:sldMasterMk cId="3963664964" sldId="2147483660"/>
            <pc:sldLayoutMk cId="2026200226" sldId="2147483669"/>
          </pc:sldLayoutMkLst>
          <pc:spChg chg="mod">
            <ac:chgData name="승규 변" userId="3696cff7-bb21-4ab2-8291-69cd08f593b8" providerId="ADAL" clId="{216B4586-840A-4AAF-B084-4B48076CA196}" dt="2019-07-18T01:32:36.316" v="640" actId="2711"/>
            <ac:spMkLst>
              <pc:docMk/>
              <pc:sldMasterMk cId="3963664964" sldId="2147483660"/>
              <pc:sldLayoutMk cId="2026200226" sldId="2147483669"/>
              <ac:spMk id="2" creationId="{00000000-0000-0000-0000-000000000000}"/>
            </ac:spMkLst>
          </pc:spChg>
          <pc:spChg chg="mod">
            <ac:chgData name="승규 변" userId="3696cff7-bb21-4ab2-8291-69cd08f593b8" providerId="ADAL" clId="{216B4586-840A-4AAF-B084-4B48076CA196}" dt="2019-07-18T01:32:36.316" v="640" actId="2711"/>
            <ac:spMkLst>
              <pc:docMk/>
              <pc:sldMasterMk cId="3963664964" sldId="2147483660"/>
              <pc:sldLayoutMk cId="2026200226" sldId="2147483669"/>
              <ac:spMk id="4" creationId="{00000000-0000-0000-0000-000000000000}"/>
            </ac:spMkLst>
          </pc:spChg>
          <pc:spChg chg="mod">
            <ac:chgData name="승규 변" userId="3696cff7-bb21-4ab2-8291-69cd08f593b8" providerId="ADAL" clId="{216B4586-840A-4AAF-B084-4B48076CA196}" dt="2019-07-18T01:32:36.316" v="640" actId="2711"/>
            <ac:spMkLst>
              <pc:docMk/>
              <pc:sldMasterMk cId="3963664964" sldId="2147483660"/>
              <pc:sldLayoutMk cId="2026200226" sldId="2147483669"/>
              <ac:spMk id="12" creationId="{00000000-0000-0000-0000-000000000000}"/>
            </ac:spMkLst>
          </pc:spChg>
        </pc:sldLayoutChg>
        <pc:sldLayoutChg chg="modSp">
          <pc:chgData name="승규 변" userId="3696cff7-bb21-4ab2-8291-69cd08f593b8" providerId="ADAL" clId="{216B4586-840A-4AAF-B084-4B48076CA196}" dt="2019-07-18T01:32:28.210" v="639" actId="2711"/>
          <pc:sldLayoutMkLst>
            <pc:docMk/>
            <pc:sldMasterMk cId="3963664964" sldId="2147483660"/>
            <pc:sldLayoutMk cId="0" sldId="2147483672"/>
          </pc:sldLayoutMkLst>
          <pc:spChg chg="mod">
            <ac:chgData name="승규 변" userId="3696cff7-bb21-4ab2-8291-69cd08f593b8" providerId="ADAL" clId="{216B4586-840A-4AAF-B084-4B48076CA196}" dt="2019-07-18T01:32:28.210" v="639" actId="2711"/>
            <ac:spMkLst>
              <pc:docMk/>
              <pc:sldMasterMk cId="3963664964" sldId="2147483660"/>
              <pc:sldLayoutMk cId="0" sldId="2147483672"/>
              <ac:spMk id="2" creationId="{00000000-0000-0000-0000-000000000000}"/>
            </ac:spMkLst>
          </pc:spChg>
          <pc:spChg chg="mod">
            <ac:chgData name="승규 변" userId="3696cff7-bb21-4ab2-8291-69cd08f593b8" providerId="ADAL" clId="{216B4586-840A-4AAF-B084-4B48076CA196}" dt="2019-07-18T01:32:28.210" v="639" actId="2711"/>
            <ac:spMkLst>
              <pc:docMk/>
              <pc:sldMasterMk cId="3963664964" sldId="2147483660"/>
              <pc:sldLayoutMk cId="0" sldId="2147483672"/>
              <ac:spMk id="12" creationId="{00000000-0000-0000-0000-000000000000}"/>
            </ac:spMkLst>
          </pc:spChg>
        </pc:sldLayoutChg>
        <pc:sldLayoutChg chg="modSp">
          <pc:chgData name="승규 변" userId="3696cff7-bb21-4ab2-8291-69cd08f593b8" providerId="ADAL" clId="{216B4586-840A-4AAF-B084-4B48076CA196}" dt="2019-07-18T01:32:42.987" v="641" actId="2711"/>
          <pc:sldLayoutMkLst>
            <pc:docMk/>
            <pc:sldMasterMk cId="3963664964" sldId="2147483660"/>
            <pc:sldLayoutMk cId="0" sldId="2147483673"/>
          </pc:sldLayoutMkLst>
          <pc:spChg chg="mod">
            <ac:chgData name="승규 변" userId="3696cff7-bb21-4ab2-8291-69cd08f593b8" providerId="ADAL" clId="{216B4586-840A-4AAF-B084-4B48076CA196}" dt="2019-07-18T01:32:42.987" v="641" actId="2711"/>
            <ac:spMkLst>
              <pc:docMk/>
              <pc:sldMasterMk cId="3963664964" sldId="2147483660"/>
              <pc:sldLayoutMk cId="0" sldId="2147483673"/>
              <ac:spMk id="2" creationId="{00000000-0000-0000-0000-000000000000}"/>
            </ac:spMkLst>
          </pc:spChg>
          <pc:spChg chg="mod">
            <ac:chgData name="승규 변" userId="3696cff7-bb21-4ab2-8291-69cd08f593b8" providerId="ADAL" clId="{216B4586-840A-4AAF-B084-4B48076CA196}" dt="2019-07-18T01:32:42.987" v="641" actId="2711"/>
            <ac:spMkLst>
              <pc:docMk/>
              <pc:sldMasterMk cId="3963664964" sldId="2147483660"/>
              <pc:sldLayoutMk cId="0" sldId="2147483673"/>
              <ac:spMk id="4" creationId="{00000000-0000-0000-0000-000000000000}"/>
            </ac:spMkLst>
          </pc:spChg>
          <pc:spChg chg="mod">
            <ac:chgData name="승규 변" userId="3696cff7-bb21-4ab2-8291-69cd08f593b8" providerId="ADAL" clId="{216B4586-840A-4AAF-B084-4B48076CA196}" dt="2019-07-18T01:32:42.987" v="641" actId="2711"/>
            <ac:spMkLst>
              <pc:docMk/>
              <pc:sldMasterMk cId="3963664964" sldId="2147483660"/>
              <pc:sldLayoutMk cId="0" sldId="2147483673"/>
              <ac:spMk id="12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BF8AD-2947-4C52-B0A6-F3CE1D2EF77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980D6-677F-45AE-B299-E1A0D789C6A1}" type="datetimeFigureOut">
              <a:rPr lang="ko-KR" altLang="en-US" smtClean="0"/>
              <a:t>2023. 10. 19.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21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D53E-104B-4D1C-9BC3-58A43574FF6D}" type="datetimeFigureOut">
              <a:rPr lang="ko-KR" altLang="en-US" smtClean="0"/>
              <a:t>2023. 10. 19.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9BC7C-7F58-412F-B037-4AAEC2887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90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sz="105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9BC7C-7F58-412F-B037-4AAEC2887E4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555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YOLOv5</a:t>
            </a:r>
            <a:r>
              <a:rPr kumimoji="1" lang="ko-KR" altLang="en-US" dirty="0"/>
              <a:t>는 아키텍처를 수정하여 빠른 추론속도를 제공하고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모델의 크기는 작아졌지만 높은 정확성을 가집니다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왼쪽 그림은 </a:t>
            </a:r>
            <a:r>
              <a:rPr kumimoji="1" lang="en-US" altLang="ko-KR" dirty="0"/>
              <a:t>v5</a:t>
            </a:r>
            <a:r>
              <a:rPr kumimoji="1" lang="ko-KR" altLang="en-US" dirty="0"/>
              <a:t>의 아키텍처 구조로 백본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넥</a:t>
            </a:r>
            <a:r>
              <a:rPr kumimoji="1" lang="en-US" altLang="ko-KR" dirty="0"/>
              <a:t>,</a:t>
            </a:r>
            <a:r>
              <a:rPr kumimoji="1" lang="ko-KR" altLang="en-US" dirty="0"/>
              <a:t> 헤드로 구성됩니다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백본에서 특징을 추출하고 </a:t>
            </a:r>
            <a:r>
              <a:rPr kumimoji="1" lang="ko-KR" altLang="en-US" dirty="0" err="1"/>
              <a:t>넥에서</a:t>
            </a:r>
            <a:r>
              <a:rPr kumimoji="1" lang="ko-KR" altLang="en-US" dirty="0"/>
              <a:t> 하나의 이미지에 대해 여러 크기로 </a:t>
            </a:r>
            <a:r>
              <a:rPr kumimoji="1" lang="ko-KR" altLang="en-US" dirty="0" err="1"/>
              <a:t>스케일링하여</a:t>
            </a:r>
            <a:r>
              <a:rPr kumimoji="1" lang="ko-KR" altLang="en-US" dirty="0"/>
              <a:t> 다양한 크기의 특징을 추출하고 </a:t>
            </a:r>
            <a:r>
              <a:rPr kumimoji="1" lang="ko-KR" altLang="en-US" dirty="0" err="1"/>
              <a:t>피처맵을</a:t>
            </a:r>
            <a:r>
              <a:rPr kumimoji="1" lang="ko-KR" altLang="en-US" dirty="0"/>
              <a:t> 생성합니다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마지막으로 헤드는 추출한 </a:t>
            </a:r>
            <a:r>
              <a:rPr kumimoji="1" lang="ko-KR" altLang="en-US" dirty="0" err="1"/>
              <a:t>피처맵을</a:t>
            </a:r>
            <a:r>
              <a:rPr kumimoji="1" lang="ko-KR" altLang="en-US" dirty="0"/>
              <a:t> 바탕으로 </a:t>
            </a:r>
            <a:r>
              <a:rPr kumimoji="1" lang="ko-KR" altLang="en-US" dirty="0" err="1"/>
              <a:t>바운딩</a:t>
            </a:r>
            <a:r>
              <a:rPr kumimoji="1" lang="ko-KR" altLang="en-US" dirty="0"/>
              <a:t> 박스와 신뢰도를 추론합니다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 </a:t>
            </a:r>
            <a:r>
              <a:rPr kumimoji="1" lang="en-US" altLang="ko-KR" dirty="0"/>
              <a:t>v5</a:t>
            </a:r>
            <a:r>
              <a:rPr kumimoji="1" lang="ko-KR" altLang="en-US" dirty="0"/>
              <a:t>는 파라미터 수에 따라 다양한 버전의 가중치 모델을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현재까지 공식적으로 발표된 버전 중 가장 성능이 좋으며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한정된 하드웨어 자원인 </a:t>
            </a:r>
            <a:r>
              <a:rPr kumimoji="1" lang="ko-KR" altLang="en-US" dirty="0" err="1"/>
              <a:t>젯슨에</a:t>
            </a:r>
            <a:r>
              <a:rPr kumimoji="1" lang="ko-KR" altLang="en-US" dirty="0"/>
              <a:t> 적합한 버전을 선택할 수 있다는 점에서 </a:t>
            </a:r>
            <a:r>
              <a:rPr kumimoji="1" lang="en-US" altLang="ko-KR" dirty="0"/>
              <a:t>v5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선택하였습니다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BC7C-7F58-412F-B037-4AAEC2887E4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246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Crowdhuman</a:t>
            </a:r>
            <a:r>
              <a:rPr kumimoji="1" lang="ko-KR" altLang="en-US" dirty="0"/>
              <a:t>데이터셋을 이용하여 학습한 가중치 모델을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YOLOv5</a:t>
            </a:r>
            <a:r>
              <a:rPr kumimoji="1" lang="ko-KR" altLang="en-US" dirty="0"/>
              <a:t>는 기본적으로 </a:t>
            </a:r>
            <a:r>
              <a:rPr kumimoji="1" lang="en-US" altLang="ko-KR" dirty="0"/>
              <a:t>coco</a:t>
            </a:r>
            <a:r>
              <a:rPr kumimoji="1" lang="ko-KR" altLang="en-US" dirty="0"/>
              <a:t>데이터셋으로 학습한 가중치를 제공합니다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혼잡한 상황에서 사람 객체에 대한 탐지 및 추적을 하기 어렵다는 문제가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이에 혼잡한 상황에서 촬영된 이미지와 비디오로 구성된 </a:t>
            </a:r>
            <a:r>
              <a:rPr kumimoji="1" lang="en-US" altLang="ko-KR" dirty="0" err="1"/>
              <a:t>crowdhuman</a:t>
            </a:r>
            <a:r>
              <a:rPr kumimoji="1" lang="ko-KR" altLang="en-US" dirty="0"/>
              <a:t> 데이터셋을 </a:t>
            </a:r>
            <a:r>
              <a:rPr kumimoji="1" lang="en-US" altLang="ko-KR" dirty="0"/>
              <a:t>yolov5m</a:t>
            </a:r>
            <a:r>
              <a:rPr kumimoji="1" lang="ko-KR" altLang="en-US" dirty="0"/>
              <a:t> 모델을 이용하여 학습한 가중치인 </a:t>
            </a:r>
            <a:r>
              <a:rPr kumimoji="1" lang="en-US" altLang="ko-KR" dirty="0"/>
              <a:t>crowdhuman_yolov5m </a:t>
            </a:r>
            <a:r>
              <a:rPr kumimoji="1" lang="ko-KR" altLang="en-US" dirty="0"/>
              <a:t>모델을 사용하였습니다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BC7C-7F58-412F-B037-4AAEC2887E4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46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SORT</a:t>
            </a:r>
            <a:r>
              <a:rPr kumimoji="1" lang="ko-KR" altLang="en-US" dirty="0"/>
              <a:t> 약어 설명하기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BC7C-7F58-412F-B037-4AAEC2887E4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2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r>
              <a:rPr kumimoji="1" lang="ko-KR" altLang="en-US" dirty="0"/>
              <a:t>초로 설정한 이유는 네트워크 트래픽과 실시간성을 고려하였습니다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짧을 경우 많은 영상이 생성되어 네트워크 트래픽이 많이 발생하였고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길게 잡을 경우 실시간성이 부족해진다는 점에서 경험적으로 가장 적절하다고 판단한 </a:t>
            </a:r>
            <a:r>
              <a:rPr kumimoji="1" lang="en-US" altLang="ko-KR"/>
              <a:t>10</a:t>
            </a:r>
            <a:r>
              <a:rPr kumimoji="1" lang="ko-KR" altLang="en-US" dirty="0"/>
              <a:t>초로 설정하였습니다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9BC7C-7F58-412F-B037-4AAEC2887E4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66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-1" y="1"/>
            <a:ext cx="9144000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4760" y="3609579"/>
            <a:ext cx="8214478" cy="1148471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lang="en-US" sz="1400" b="0" kern="1200" dirty="0">
                <a:solidFill>
                  <a:schemeClr val="bg1">
                    <a:alpha val="90000"/>
                  </a:schemeClr>
                </a:solidFill>
                <a:latin typeface="Raleway SemiBold" panose="020B07030301010600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The Author</a:t>
            </a:r>
          </a:p>
          <a:p>
            <a:r>
              <a:rPr lang="en-US" dirty="0"/>
              <a:t>Journal</a:t>
            </a:r>
          </a:p>
        </p:txBody>
      </p:sp>
      <p:sp>
        <p:nvSpPr>
          <p:cNvPr id="10" name="부제목 2"/>
          <p:cNvSpPr txBox="1">
            <a:spLocks/>
          </p:cNvSpPr>
          <p:nvPr userDrawn="1"/>
        </p:nvSpPr>
        <p:spPr>
          <a:xfrm>
            <a:off x="464762" y="4950773"/>
            <a:ext cx="8214477" cy="17145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ko-KR" altLang="en-US" sz="1400" b="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703030101060003" pitchFamily="34" charset="0"/>
                <a:cs typeface="Segoe UI" panose="020B0502040204020203" pitchFamily="34" charset="0"/>
              </a:rPr>
              <a:t>정보컴퓨터공학부</a:t>
            </a:r>
            <a:endParaRPr lang="en-US" altLang="ko-KR" sz="1400" b="0" dirty="0">
              <a:solidFill>
                <a:schemeClr val="bg1">
                  <a:alpha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aleway SemiBold" panose="020B0703030101060003" pitchFamily="34" charset="0"/>
              <a:cs typeface="Segoe UI" panose="020B0502040204020203" pitchFamily="34" charset="0"/>
            </a:endParaRPr>
          </a:p>
          <a:p>
            <a:pPr marL="0" indent="0" algn="r">
              <a:buNone/>
            </a:pPr>
            <a:r>
              <a:rPr lang="ko-KR" altLang="en-US" sz="1400" b="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703030101060003" pitchFamily="34" charset="0"/>
                <a:cs typeface="Segoe UI" panose="020B0502040204020203" pitchFamily="34" charset="0"/>
              </a:rPr>
              <a:t>발표자</a:t>
            </a:r>
            <a:r>
              <a:rPr lang="en-US" altLang="ko-KR" sz="1400" b="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703030101060003" pitchFamily="34" charset="0"/>
                <a:cs typeface="Segoe UI" panose="020B0502040204020203" pitchFamily="34" charset="0"/>
              </a:rPr>
              <a:t> </a:t>
            </a:r>
            <a:r>
              <a:rPr lang="ko-KR" altLang="en-US" sz="1400" b="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703030101060003" pitchFamily="34" charset="0"/>
                <a:cs typeface="Segoe UI" panose="020B0502040204020203" pitchFamily="34" charset="0"/>
              </a:rPr>
              <a:t>김민욱</a:t>
            </a:r>
            <a:r>
              <a:rPr lang="en-US" altLang="ko-KR" sz="1400" b="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7030301010600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400" b="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703030101060003" pitchFamily="34" charset="0"/>
                <a:cs typeface="Segoe UI" panose="020B0502040204020203" pitchFamily="34" charset="0"/>
              </a:rPr>
              <a:t>황정호</a:t>
            </a:r>
            <a:r>
              <a:rPr lang="en-US" altLang="ko-KR" sz="1400" b="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7030301010600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1400" b="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703030101060003" pitchFamily="34" charset="0"/>
                <a:cs typeface="Segoe UI" panose="020B0502040204020203" pitchFamily="34" charset="0"/>
              </a:rPr>
              <a:t>황현정</a:t>
            </a:r>
            <a:endParaRPr lang="en-US" altLang="ko-KR" sz="1400" b="0" dirty="0">
              <a:solidFill>
                <a:schemeClr val="bg1">
                  <a:alpha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aleway SemiBold" panose="020B0703030101060003" pitchFamily="34" charset="0"/>
              <a:cs typeface="Segoe UI" panose="020B0502040204020203" pitchFamily="34" charset="0"/>
            </a:endParaRPr>
          </a:p>
          <a:p>
            <a:pPr algn="r"/>
            <a:endParaRPr lang="en-US" altLang="ko-KR" sz="800" dirty="0">
              <a:solidFill>
                <a:schemeClr val="bg1">
                  <a:alpha val="9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Raleway" panose="020B0503030101060003" pitchFamily="34" charset="0"/>
              <a:cs typeface="Times New Roman" pitchFamily="18" charset="0"/>
            </a:endParaRPr>
          </a:p>
          <a:p>
            <a:pPr marL="0" indent="0" algn="r">
              <a:buNone/>
            </a:pPr>
            <a:r>
              <a:rPr lang="en-US" altLang="ko-KR" sz="120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" panose="020B0503030101060003" pitchFamily="34" charset="0"/>
                <a:cs typeface="Times New Roman" pitchFamily="18" charset="0"/>
              </a:rPr>
              <a:t>Intelligence Networking &amp; Computing Lab.</a:t>
            </a:r>
          </a:p>
          <a:p>
            <a:pPr marL="0" indent="0" algn="r">
              <a:buNone/>
            </a:pPr>
            <a:r>
              <a:rPr lang="en-US" altLang="ko-KR" sz="120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" panose="020B0503030101060003" pitchFamily="34" charset="0"/>
                <a:cs typeface="Times New Roman" pitchFamily="18" charset="0"/>
              </a:rPr>
              <a:t>Dept. of Electrical &amp; Computer Eng.</a:t>
            </a:r>
          </a:p>
          <a:p>
            <a:pPr marL="0" indent="0" algn="r">
              <a:buNone/>
            </a:pPr>
            <a:r>
              <a:rPr lang="en-US" altLang="ko-KR" sz="1200" dirty="0">
                <a:solidFill>
                  <a:schemeClr val="bg1">
                    <a:alpha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aleway" panose="020B0503030101060003" pitchFamily="34" charset="0"/>
                <a:cs typeface="Times New Roman" pitchFamily="18" charset="0"/>
              </a:rPr>
              <a:t>Pusan National University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970187"/>
            <a:ext cx="9144000" cy="12485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3000" b="0" dirty="0">
                <a:solidFill>
                  <a:schemeClr val="bg1">
                    <a:alpha val="90000"/>
                  </a:schemeClr>
                </a:solidFill>
                <a:effectLst>
                  <a:outerShdw blurRad="50800" dist="88900" dir="2700000" algn="tl" rotWithShape="0">
                    <a:prstClr val="black">
                      <a:alpha val="40000"/>
                    </a:prstClr>
                  </a:outerShdw>
                </a:effectLst>
                <a:latin typeface="Raleway SemiBold" panose="020B0703030101060003" pitchFamily="34" charset="0"/>
                <a:ea typeface="Microsoft JhengHei Light" panose="020B0304030504040204" pitchFamily="34" charset="-120"/>
              </a:defRPr>
            </a:lvl1pPr>
          </a:lstStyle>
          <a:p>
            <a:pPr marL="0" lvl="0"/>
            <a:r>
              <a:rPr lang="en-US" altLang="ko-KR" dirty="0"/>
              <a:t>Title</a:t>
            </a:r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0" y="6425963"/>
            <a:ext cx="963534" cy="2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57B21-3C0B-4151-9AF1-97DFC13CB4A4}" type="datetime1">
              <a:rPr lang="ko-KR" altLang="en-US" smtClean="0"/>
              <a:t>2023. 10. 19.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88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B62EB-F107-4C63-9A79-A97689550998}" type="datetime1">
              <a:rPr lang="ko-KR" altLang="en-US" smtClean="0"/>
              <a:t>2023. 10. 19.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19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228" y="3187645"/>
            <a:ext cx="1943543" cy="48271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-2" y="0"/>
            <a:ext cx="9144001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Date Placeholder 3"/>
          <p:cNvSpPr txBox="1">
            <a:spLocks/>
          </p:cNvSpPr>
          <p:nvPr userDrawn="1"/>
        </p:nvSpPr>
        <p:spPr>
          <a:xfrm>
            <a:off x="136137" y="6558487"/>
            <a:ext cx="2607064" cy="236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kern="1200" dirty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rPr>
              <a:t>Intelligence Networking and Computing Lab.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81328" y="1254630"/>
            <a:ext cx="6181344" cy="4983208"/>
          </a:xfrm>
        </p:spPr>
        <p:txBody>
          <a:bodyPr/>
          <a:lstStyle>
            <a:lvl1pPr marL="228600" indent="-228600">
              <a:buFontTx/>
              <a:buBlip>
                <a:blip r:embed="rId4"/>
              </a:buBlip>
              <a:defRPr lang="ko-KR" altLang="en-US" sz="1600" kern="12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Tahoma" panose="020B0604030504040204" pitchFamily="34" charset="0"/>
              </a:defRPr>
            </a:lvl1pPr>
            <a:lvl2pPr marL="685800" indent="-228600">
              <a:buFontTx/>
              <a:buBlip>
                <a:blip r:embed="rId5"/>
              </a:buBlip>
              <a:defRPr lang="ko-KR" altLang="en-US" sz="1300" kern="1200" baseline="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Tahoma" panose="020B0604030504040204" pitchFamily="34" charset="0"/>
              </a:defRPr>
            </a:lvl2pPr>
            <a:lvl3pPr>
              <a:defRPr sz="1000" baseline="0">
                <a:latin typeface="Noto Sans KR" panose="020B0500000000000000" pitchFamily="34" charset="-127"/>
                <a:ea typeface="Noto Sans KR" panose="020B0500000000000000" pitchFamily="34" charset="-127"/>
              </a:defRPr>
            </a:lvl3pPr>
          </a:lstStyle>
          <a:p>
            <a:pPr lvl="0"/>
            <a:r>
              <a:rPr lang="en-US" altLang="ko-KR" dirty="0"/>
              <a:t>1st Level</a:t>
            </a:r>
            <a:endParaRPr lang="ko-KR" altLang="en-US" dirty="0"/>
          </a:p>
          <a:p>
            <a:pPr lvl="1"/>
            <a:r>
              <a:rPr lang="en-US" altLang="ko-KR" dirty="0"/>
              <a:t>2nd</a:t>
            </a:r>
            <a:r>
              <a:rPr lang="ko-KR" altLang="en-US" dirty="0"/>
              <a:t> </a:t>
            </a:r>
            <a:r>
              <a:rPr lang="en-US" altLang="ko-KR" dirty="0"/>
              <a:t>Level</a:t>
            </a:r>
          </a:p>
          <a:p>
            <a:pPr lvl="2"/>
            <a:r>
              <a:rPr lang="en-US" altLang="ko-KR" dirty="0"/>
              <a:t>3rd level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0922" y="6558487"/>
            <a:ext cx="353935" cy="236049"/>
          </a:xfrm>
        </p:spPr>
        <p:txBody>
          <a:bodyPr/>
          <a:lstStyle>
            <a:lvl1pPr>
              <a:defRPr lang="ko-KR" altLang="en-US" sz="10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6BA030BB-3799-4FD7-9876-B232F35C3D08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34618"/>
            <a:ext cx="9144000" cy="506268"/>
          </a:xfrm>
        </p:spPr>
        <p:txBody>
          <a:bodyPr>
            <a:normAutofit/>
          </a:bodyPr>
          <a:lstStyle>
            <a:lvl1pPr algn="ctr">
              <a:defRPr lang="en-US" sz="2400" b="1" kern="1200" dirty="0">
                <a:solidFill>
                  <a:srgbClr val="0070C0">
                    <a:alpha val="95000"/>
                  </a:srgb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defRPr>
            </a:lvl1pPr>
          </a:lstStyle>
          <a:p>
            <a:r>
              <a:rPr lang="en-US" altLang="ko-KR" dirty="0"/>
              <a:t>Contents</a:t>
            </a:r>
            <a:endParaRPr lang="en-US" dirty="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136140" y="6547657"/>
            <a:ext cx="2527261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334614"/>
            <a:ext cx="2663397" cy="506270"/>
          </a:xfrm>
        </p:spPr>
        <p:txBody>
          <a:bodyPr anchor="ctr">
            <a:normAutofit/>
          </a:bodyPr>
          <a:lstStyle>
            <a:lvl1pPr algn="r">
              <a:defRPr lang="en-US" sz="2400" b="1" kern="1200" dirty="0">
                <a:solidFill>
                  <a:srgbClr val="0070C0">
                    <a:alpha val="95000"/>
                  </a:srgb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defRPr>
            </a:lvl1pPr>
          </a:lstStyle>
          <a:p>
            <a:r>
              <a:rPr lang="en-US" altLang="ko-KR" dirty="0"/>
              <a:t>Section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944372" y="334621"/>
            <a:ext cx="6199631" cy="506271"/>
          </a:xfrm>
        </p:spPr>
        <p:txBody>
          <a:bodyPr anchor="ctr">
            <a:normAutofit/>
          </a:bodyPr>
          <a:lstStyle>
            <a:lvl1pPr marL="0" indent="0">
              <a:buNone/>
              <a:defRPr lang="ko-KR" altLang="en-US" sz="2000" b="0" kern="1200" dirty="0" smtClean="0">
                <a:solidFill>
                  <a:schemeClr val="bg1">
                    <a:lumMod val="50000"/>
                    <a:alpha val="9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2663399" y="334624"/>
            <a:ext cx="280971" cy="50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2800" b="1" dirty="0">
              <a:solidFill>
                <a:srgbClr val="0070C0">
                  <a:alpha val="95000"/>
                </a:srgb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1" name="Picture 2" descr="https://cdn1.iconfinder.com/data/icons/glyphie-1/40/button_play_triangle_music_video_audio_arrow_next-128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7" t="24537" r="33058" b="27220"/>
          <a:stretch/>
        </p:blipFill>
        <p:spPr bwMode="auto">
          <a:xfrm>
            <a:off x="2749978" y="503920"/>
            <a:ext cx="130337" cy="1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65760" y="1254630"/>
            <a:ext cx="8412480" cy="5039078"/>
          </a:xfrm>
        </p:spPr>
        <p:txBody>
          <a:bodyPr/>
          <a:lstStyle>
            <a:lvl1pPr marL="230400" indent="-230400">
              <a:buFontTx/>
              <a:buBlip>
                <a:blip r:embed="rId3"/>
              </a:buBlip>
              <a:defRPr lang="en-US" altLang="ko-KR" sz="1600" kern="12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Tahoma" panose="020B0604030504040204" pitchFamily="34" charset="0"/>
              </a:defRPr>
            </a:lvl1pPr>
            <a:lvl2pPr marL="687600" indent="-230400">
              <a:buFontTx/>
              <a:buBlip>
                <a:blip r:embed="rId4"/>
              </a:buBlip>
              <a:defRPr lang="ko-KR" altLang="en-US" sz="1300" kern="12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Tahoma" panose="020B0604030504040204" pitchFamily="34" charset="0"/>
              </a:defRPr>
            </a:lvl2pPr>
            <a:lvl3pPr marL="1200150" indent="-285750">
              <a:buFont typeface="Arial" panose="020B0604020202020204" pitchFamily="34" charset="0"/>
              <a:buChar char="•"/>
              <a:defRPr sz="1000" baseline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1st Level</a:t>
            </a:r>
            <a:endParaRPr lang="ko-KR" altLang="en-US" dirty="0"/>
          </a:p>
          <a:p>
            <a:pPr lvl="1"/>
            <a:r>
              <a:rPr lang="en-US" altLang="ko-KR" dirty="0"/>
              <a:t>2nd</a:t>
            </a:r>
            <a:r>
              <a:rPr lang="ko-KR" altLang="en-US" dirty="0"/>
              <a:t> </a:t>
            </a:r>
            <a:r>
              <a:rPr lang="en-US" altLang="ko-KR" dirty="0"/>
              <a:t>Level</a:t>
            </a:r>
          </a:p>
          <a:p>
            <a:pPr lvl="2"/>
            <a:r>
              <a:rPr lang="en-US" altLang="ko-KR" dirty="0"/>
              <a:t>3rd level</a:t>
            </a:r>
            <a:endParaRPr lang="ko-KR" altLang="en-US" dirty="0"/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136137" y="6558487"/>
            <a:ext cx="2808232" cy="236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kern="1200" dirty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rPr>
              <a:t>Intelligence Networking and Computing Lab.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0922" y="6558487"/>
            <a:ext cx="353935" cy="236049"/>
          </a:xfrm>
        </p:spPr>
        <p:txBody>
          <a:bodyPr/>
          <a:lstStyle>
            <a:lvl1pPr>
              <a:defRPr lang="ko-KR" altLang="en-US" sz="10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6BA030BB-3799-4FD7-9876-B232F35C3D08}" type="slidenum">
              <a:rPr lang="en-US" altLang="ko-KR" smtClean="0"/>
              <a:pPr/>
              <a:t>‹#›</a:t>
            </a:fld>
            <a:endParaRPr 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36140" y="6547657"/>
            <a:ext cx="2527261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200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334614"/>
            <a:ext cx="2663397" cy="506270"/>
          </a:xfrm>
        </p:spPr>
        <p:txBody>
          <a:bodyPr anchor="ctr">
            <a:normAutofit/>
          </a:bodyPr>
          <a:lstStyle>
            <a:lvl1pPr algn="r">
              <a:defRPr lang="en-US" sz="2400" b="1" kern="1200" dirty="0">
                <a:solidFill>
                  <a:srgbClr val="0070C0">
                    <a:alpha val="95000"/>
                  </a:srgb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defRPr>
            </a:lvl1pPr>
          </a:lstStyle>
          <a:p>
            <a:r>
              <a:rPr lang="en-US" altLang="ko-KR" dirty="0"/>
              <a:t>Section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944372" y="334621"/>
            <a:ext cx="6199631" cy="506271"/>
          </a:xfrm>
        </p:spPr>
        <p:txBody>
          <a:bodyPr anchor="ctr">
            <a:normAutofit/>
          </a:bodyPr>
          <a:lstStyle>
            <a:lvl1pPr marL="0" indent="0">
              <a:buNone/>
              <a:defRPr lang="ko-KR" altLang="en-US" sz="2000" b="0" kern="1200" dirty="0" smtClean="0">
                <a:solidFill>
                  <a:schemeClr val="bg1">
                    <a:lumMod val="50000"/>
                    <a:alpha val="9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 userDrawn="1"/>
        </p:nvSpPr>
        <p:spPr>
          <a:xfrm>
            <a:off x="2663399" y="334624"/>
            <a:ext cx="280971" cy="50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ko-KR" altLang="en-US" sz="2800" b="1" dirty="0">
              <a:solidFill>
                <a:srgbClr val="0070C0">
                  <a:alpha val="95000"/>
                </a:srgbClr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1" name="Picture 2" descr="https://cdn1.iconfinder.com/data/icons/glyphie-1/40/button_play_triangle_music_video_audio_arrow_next-128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7" t="24537" r="33058" b="27220"/>
          <a:stretch/>
        </p:blipFill>
        <p:spPr bwMode="auto">
          <a:xfrm>
            <a:off x="2749978" y="503920"/>
            <a:ext cx="130337" cy="16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65760" y="1254630"/>
            <a:ext cx="8412480" cy="5039078"/>
          </a:xfrm>
        </p:spPr>
        <p:txBody>
          <a:bodyPr/>
          <a:lstStyle>
            <a:lvl1pPr marL="230400" indent="-230400">
              <a:buFontTx/>
              <a:buBlip>
                <a:blip r:embed="rId3"/>
              </a:buBlip>
              <a:defRPr lang="en-US" altLang="ko-KR" sz="1600" kern="12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Tahoma" panose="020B0604030504040204" pitchFamily="34" charset="0"/>
              </a:defRPr>
            </a:lvl1pPr>
            <a:lvl2pPr marL="687600" indent="-230400">
              <a:buFontTx/>
              <a:buBlip>
                <a:blip r:embed="rId4"/>
              </a:buBlip>
              <a:defRPr lang="ko-KR" altLang="en-US" sz="1200" kern="1200" dirty="0" smtClean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Tahoma" panose="020B0604030504040204" pitchFamily="34" charset="0"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1st Level</a:t>
            </a:r>
          </a:p>
          <a:p>
            <a:pPr lvl="1"/>
            <a:r>
              <a:rPr lang="en-US" altLang="ko-KR" dirty="0"/>
              <a:t>2nd </a:t>
            </a:r>
            <a:r>
              <a:rPr lang="en-US" altLang="ko-KR" dirty="0" err="1"/>
              <a:t>LEvel</a:t>
            </a:r>
            <a:endParaRPr lang="ko-KR" altLang="en-US" dirty="0"/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136137" y="6558487"/>
            <a:ext cx="2808232" cy="236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kern="1200" dirty="0">
                <a:solidFill>
                  <a:schemeClr val="tx1">
                    <a:tint val="75000"/>
                  </a:schemeClr>
                </a:solidFill>
                <a:latin typeface="Corbel" panose="020B0503020204020204" pitchFamily="34" charset="0"/>
                <a:ea typeface="+mn-ea"/>
                <a:cs typeface="+mn-cs"/>
              </a:rPr>
              <a:t>Intelligence Networking and Computing Lab.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90922" y="6558487"/>
            <a:ext cx="353935" cy="236049"/>
          </a:xfrm>
        </p:spPr>
        <p:txBody>
          <a:bodyPr/>
          <a:lstStyle>
            <a:lvl1pPr>
              <a:defRPr lang="ko-KR" altLang="en-US" sz="10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6BA030BB-3799-4FD7-9876-B232F35C3D08}" type="slidenum">
              <a:rPr lang="en-US" altLang="ko-KR" smtClean="0"/>
              <a:pPr/>
              <a:t>‹#›</a:t>
            </a:fld>
            <a:endParaRPr 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36140" y="6547657"/>
            <a:ext cx="2527261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-3"/>
            <a:ext cx="9155905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4579144" y="4"/>
            <a:ext cx="4576762" cy="6857999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9144" y="1970187"/>
            <a:ext cx="4576762" cy="12485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lang="en-US" sz="3000" b="0" kern="1200" dirty="0">
                <a:solidFill>
                  <a:schemeClr val="bg1">
                    <a:alpha val="90000"/>
                  </a:schemeClr>
                </a:solidFill>
                <a:latin typeface="Raleway SemiBold" panose="020B0703030101060003" pitchFamily="34" charset="0"/>
                <a:ea typeface="Microsoft JhengHei Light" panose="020B0304030504040204" pitchFamily="34" charset="-120"/>
                <a:cs typeface="+mj-cs"/>
              </a:defRPr>
            </a:lvl1pPr>
          </a:lstStyle>
          <a:p>
            <a:r>
              <a:rPr lang="en-US" altLang="ko-KR" dirty="0"/>
              <a:t>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4382" y="4589472"/>
            <a:ext cx="4405923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400050" indent="-400050" algn="r">
              <a:buFont typeface="+mj-lt"/>
              <a:buAutoNum type="romanUcPeriod"/>
              <a:defRPr lang="ko-KR" altLang="en-US" sz="1400" b="0" kern="1200" baseline="0" dirty="0">
                <a:solidFill>
                  <a:schemeClr val="bg1">
                    <a:alpha val="90000"/>
                  </a:schemeClr>
                </a:solidFill>
                <a:latin typeface="Raleway SemiBold" panose="020B07030301010600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/>
              <a:t>Page Title</a:t>
            </a:r>
          </a:p>
          <a:p>
            <a:pPr lvl="0"/>
            <a:r>
              <a:rPr lang="en-US" altLang="ko-KR" dirty="0"/>
              <a:t>Page Title</a:t>
            </a:r>
            <a:endParaRPr lang="ko-KR" altLang="en-US" dirty="0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540133" y="6558487"/>
            <a:ext cx="2808232" cy="236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kern="1200" dirty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rPr>
              <a:t>Intelligence Networking and Computing Lab.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6453047" y="6547657"/>
            <a:ext cx="252726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50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1E857-A94F-40F2-A522-5F245A0AE6A3}" type="datetime1">
              <a:rPr lang="ko-KR" altLang="en-US" smtClean="0"/>
              <a:t>2023. 10. 19.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0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FAE5A-6C8A-4B4C-9360-AA289608B01F}" type="datetime1">
              <a:rPr lang="ko-KR" altLang="en-US" smtClean="0"/>
              <a:t>2023. 10. 19.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BF19B-25B5-43C6-AA8F-A4D76E9A05D9}" type="datetime1">
              <a:rPr lang="ko-KR" altLang="en-US" smtClean="0"/>
              <a:t>2023. 10. 19.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24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D381E-6BF9-41E7-A056-4FD3A3203BDE}" type="datetime1">
              <a:rPr lang="ko-KR" altLang="en-US" smtClean="0"/>
              <a:t>2023. 10. 19.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56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76E36-0C81-46E3-BB5B-3987280A46EB}" type="datetime1">
              <a:rPr lang="ko-KR" altLang="en-US" smtClean="0"/>
              <a:t>2023. 10. 19.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9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030BB-3799-4FD7-9876-B232F35C3D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664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9" r:id="rId3"/>
    <p:sldLayoutId id="2147483673" r:id="rId4"/>
    <p:sldLayoutId id="2147483663" r:id="rId5"/>
    <p:sldLayoutId id="2147483664" r:id="rId6"/>
    <p:sldLayoutId id="2147483665" r:id="rId7"/>
    <p:sldLayoutId id="2147483666" r:id="rId8"/>
    <p:sldLayoutId id="2147483668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7.png"/><Relationship Id="rId7" Type="http://schemas.openxmlformats.org/officeDocument/2006/relationships/image" Target="../media/image4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0" dirty="0">
                <a:effectLst>
                  <a:outerShdw blurRad="50800" dist="63500" dir="2700000" algn="tl" rotWithShape="0">
                    <a:prstClr val="black">
                      <a:alpha val="40000"/>
                    </a:prstClr>
                  </a:outerShdw>
                </a:effectLst>
              </a:rPr>
              <a:t>졸업과제 최종 발표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800" dirty="0">
                <a:effectLst/>
              </a:rPr>
              <a:t>경량화 플랫폼 </a:t>
            </a:r>
            <a:r>
              <a:rPr lang="en-US" altLang="ko-KR" sz="2800" dirty="0">
                <a:effectLst/>
              </a:rPr>
              <a:t>Jetson</a:t>
            </a:r>
            <a:r>
              <a:rPr lang="ko-KR" altLang="en-US" sz="2800" dirty="0">
                <a:effectLst/>
              </a:rPr>
              <a:t>을 활용한 </a:t>
            </a:r>
            <a:br>
              <a:rPr lang="en-US" altLang="ko-KR" sz="2800" dirty="0">
                <a:effectLst/>
              </a:rPr>
            </a:br>
            <a:r>
              <a:rPr lang="ko-KR" altLang="en-US" sz="2800" dirty="0">
                <a:effectLst/>
              </a:rPr>
              <a:t>버스 내부 모니터링 시스템</a:t>
            </a:r>
            <a:endParaRPr lang="ko-KR" altLang="ko-KR" sz="28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8"/>
            <a:ext cx="2057400" cy="365125"/>
          </a:xfrm>
        </p:spPr>
        <p:txBody>
          <a:bodyPr/>
          <a:lstStyle/>
          <a:p>
            <a:fld id="{6BA030BB-3799-4FD7-9876-B232F35C3D0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46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탐지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데이터셋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en-US" altLang="ko-KR" dirty="0" err="1"/>
              <a:t>CrowdHuman</a:t>
            </a:r>
            <a:endParaRPr lang="en-US" altLang="ko-KR" dirty="0"/>
          </a:p>
          <a:p>
            <a:pPr lvl="1"/>
            <a:r>
              <a:rPr lang="ko-KR" altLang="en-US" dirty="0"/>
              <a:t>혼잡한 상황에서 촬영한 이미지와 비디오에서 </a:t>
            </a:r>
            <a:r>
              <a:rPr lang="en-US" altLang="ko-KR" dirty="0"/>
              <a:t>470,000</a:t>
            </a:r>
            <a:r>
              <a:rPr lang="ko-KR" altLang="en-US" dirty="0"/>
              <a:t>명의 사람을 </a:t>
            </a:r>
            <a:r>
              <a:rPr lang="ko-KR" altLang="en-US" dirty="0" err="1"/>
              <a:t>라벨링</a:t>
            </a:r>
            <a:endParaRPr lang="en-US" altLang="ko-KR" dirty="0"/>
          </a:p>
          <a:p>
            <a:pPr lvl="1"/>
            <a:r>
              <a:rPr lang="en-US" altLang="ko-KR" dirty="0"/>
              <a:t>YOLOv5</a:t>
            </a:r>
            <a:r>
              <a:rPr lang="ko-KR" altLang="en-US" dirty="0"/>
              <a:t>는 </a:t>
            </a:r>
            <a:r>
              <a:rPr lang="en-US" altLang="ko-KR" dirty="0"/>
              <a:t>coco</a:t>
            </a:r>
            <a:r>
              <a:rPr lang="ko-KR" altLang="en-US" dirty="0"/>
              <a:t>데이터셋으로 학습한 가중치를 제공하여 사람 객체에 대한 탐지를 지원</a:t>
            </a:r>
            <a:endParaRPr lang="en-US" altLang="ko-KR" dirty="0"/>
          </a:p>
          <a:p>
            <a:pPr lvl="2"/>
            <a:r>
              <a:rPr lang="ko-KR" altLang="en-US" dirty="0"/>
              <a:t>혼잡한 상황에서 사람</a:t>
            </a:r>
            <a:r>
              <a:rPr lang="en-US" altLang="ko-KR" dirty="0"/>
              <a:t>(Person)</a:t>
            </a:r>
            <a:r>
              <a:rPr lang="ko-KR" altLang="en-US" dirty="0"/>
              <a:t>객체에 대한 탐지 및 추적을 하기 어려움</a:t>
            </a:r>
            <a:endParaRPr lang="en-US" altLang="ko-KR" dirty="0"/>
          </a:p>
          <a:p>
            <a:r>
              <a:rPr lang="ko-KR" altLang="en-US" dirty="0"/>
              <a:t>사용한 가중치 </a:t>
            </a:r>
            <a:r>
              <a:rPr lang="en-US" altLang="ko-KR" dirty="0"/>
              <a:t>: </a:t>
            </a:r>
            <a:r>
              <a:rPr lang="en-US" altLang="ko-KR" b="1" dirty="0"/>
              <a:t>crowdhuman_yolov5m</a:t>
            </a:r>
          </a:p>
          <a:p>
            <a:pPr lvl="1"/>
            <a:r>
              <a:rPr lang="en-US" altLang="ko-KR" dirty="0" err="1"/>
              <a:t>crowdHuman</a:t>
            </a:r>
            <a:r>
              <a:rPr lang="en-US" altLang="ko-KR" dirty="0"/>
              <a:t> </a:t>
            </a:r>
            <a:r>
              <a:rPr lang="ko-KR" altLang="en-US" dirty="0"/>
              <a:t>데이터셋에 </a:t>
            </a:r>
            <a:r>
              <a:rPr lang="en-US" altLang="ko-KR" dirty="0"/>
              <a:t>YOLOv5m</a:t>
            </a:r>
            <a:r>
              <a:rPr lang="ko-KR" altLang="en-US" dirty="0"/>
              <a:t>을 이용하여 학습한 가중치</a:t>
            </a:r>
            <a:endParaRPr lang="en-US" altLang="ko-KR" dirty="0"/>
          </a:p>
          <a:p>
            <a:pPr lvl="1"/>
            <a:r>
              <a:rPr lang="ko-KR" altLang="en-US" dirty="0"/>
              <a:t>머리</a:t>
            </a:r>
            <a:r>
              <a:rPr lang="en-US" altLang="ko-KR" dirty="0"/>
              <a:t>(Head)</a:t>
            </a:r>
            <a:r>
              <a:rPr lang="ko-KR" altLang="en-US" dirty="0"/>
              <a:t>에 대한 검출을 지원</a:t>
            </a:r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10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0E3327-A049-2E45-19D7-0F97E6D7E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762"/>
          <a:stretch/>
        </p:blipFill>
        <p:spPr>
          <a:xfrm>
            <a:off x="1146617" y="3179181"/>
            <a:ext cx="6850766" cy="304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9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추적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 err="1"/>
              <a:t>DeepSORT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57296"/>
            <a:ext cx="8412480" cy="5039078"/>
          </a:xfrm>
        </p:spPr>
        <p:txBody>
          <a:bodyPr/>
          <a:lstStyle/>
          <a:p>
            <a:r>
              <a:rPr lang="en-US" altLang="ko-KR" dirty="0"/>
              <a:t>SORT(Simple Online and Realtime Tracking)</a:t>
            </a:r>
          </a:p>
          <a:p>
            <a:pPr lvl="1"/>
            <a:r>
              <a:rPr lang="en-US" altLang="ko-KR" dirty="0" err="1"/>
              <a:t>IoU</a:t>
            </a:r>
            <a:r>
              <a:rPr lang="en-US" altLang="ko-KR" dirty="0"/>
              <a:t>(Intersection over Union) </a:t>
            </a:r>
            <a:r>
              <a:rPr lang="ko-KR" altLang="en-US" dirty="0"/>
              <a:t>기반의 </a:t>
            </a:r>
            <a:r>
              <a:rPr lang="ko-KR" altLang="en-US" dirty="0" err="1"/>
              <a:t>매칭을</a:t>
            </a:r>
            <a:r>
              <a:rPr lang="ko-KR" altLang="en-US" dirty="0"/>
              <a:t> 통해 객체의 위치를 예측하고 이전 프레임에서 예측한 객체 위치와의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/>
              <a:t>를 계산하여 매칭</a:t>
            </a:r>
            <a:endParaRPr lang="en-US" altLang="ko-KR" dirty="0"/>
          </a:p>
          <a:p>
            <a:r>
              <a:rPr lang="en-US" altLang="ko-KR" dirty="0"/>
              <a:t>Matching cascade</a:t>
            </a:r>
          </a:p>
          <a:p>
            <a:pPr lvl="1"/>
            <a:r>
              <a:rPr lang="ko-KR" altLang="en-US" dirty="0"/>
              <a:t>탐지된 객체의 특징을 추출해 객체의  외모적 특징</a:t>
            </a:r>
            <a:r>
              <a:rPr lang="en-US" altLang="ko-KR" dirty="0"/>
              <a:t>(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질감</a:t>
            </a:r>
            <a:r>
              <a:rPr lang="en-US" altLang="ko-KR" dirty="0"/>
              <a:t>, </a:t>
            </a:r>
            <a:r>
              <a:rPr lang="ko-KR" altLang="en-US" dirty="0"/>
              <a:t>모양 등</a:t>
            </a:r>
            <a:r>
              <a:rPr lang="en-US" altLang="ko-KR" dirty="0"/>
              <a:t>)</a:t>
            </a:r>
            <a:r>
              <a:rPr lang="ko-KR" altLang="en-US" dirty="0"/>
              <a:t>을 비교하여 이전에 탐지된 객체와 비교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이전 프레임과 현재 프레임에서 추적된 객체의 위치 및 속도 정보를 이용하여 객체의 움직임 정보를 추출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객체를 탐지한 후에 해당 객체를 </a:t>
            </a:r>
            <a:r>
              <a:rPr lang="ko-KR" altLang="en-US" b="1" dirty="0">
                <a:solidFill>
                  <a:srgbClr val="C00000"/>
                </a:solidFill>
              </a:rPr>
              <a:t>고유하게 식별</a:t>
            </a:r>
            <a:r>
              <a:rPr lang="ko-KR" altLang="en-US" dirty="0"/>
              <a:t>하고 프레임 간에 이를 연결하여 객체의 이동 경로를 추적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11</a:t>
            </a:fld>
            <a:endParaRPr lang="en-US" dirty="0"/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20850523-D268-2CC4-BAD5-AC79760A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74" y="4240323"/>
            <a:ext cx="5063396" cy="1956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A73B08-FE49-0777-F7B8-1279625B53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5994400" y="5452990"/>
            <a:ext cx="2070100" cy="1341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3149A2-026D-0C17-FB17-8161B611C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5994400" y="3818373"/>
            <a:ext cx="2070100" cy="134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64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2CD91-FC8E-4E77-96B1-4023AAA6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인원수 측정 및 </a:t>
            </a:r>
            <a:br>
              <a:rPr lang="en-US" altLang="ko-KR" b="1" dirty="0"/>
            </a:br>
            <a:r>
              <a:rPr lang="ko-KR" altLang="en-US" b="1" dirty="0"/>
              <a:t>사고 감지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29983-B021-499C-9621-C6DFFBE7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32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인원수 측정 및 사고 감지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승하차</a:t>
            </a:r>
            <a:r>
              <a:rPr lang="ko-KR" altLang="en-US" dirty="0"/>
              <a:t> 인원수 측정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ko-KR" altLang="en-US" dirty="0"/>
              <a:t>승차</a:t>
            </a:r>
            <a:r>
              <a:rPr lang="en-US" altLang="ko-KR" dirty="0"/>
              <a:t>/</a:t>
            </a:r>
            <a:r>
              <a:rPr lang="ko-KR" altLang="en-US" dirty="0"/>
              <a:t>하차 영상을 구분하여 기준선을 탐지</a:t>
            </a:r>
            <a:endParaRPr lang="en-US" altLang="ko-KR" dirty="0"/>
          </a:p>
          <a:p>
            <a:pPr lvl="1"/>
            <a:r>
              <a:rPr lang="ko-KR" altLang="en-US" dirty="0"/>
              <a:t>기준선은 출입문을 완전히 지난 곳에 위치</a:t>
            </a:r>
            <a:endParaRPr lang="en-US" altLang="ko-KR" dirty="0"/>
          </a:p>
          <a:p>
            <a:pPr lvl="1"/>
            <a:r>
              <a:rPr lang="ko-KR" altLang="en-US" dirty="0"/>
              <a:t>외부 지나가는 사람을 카운트하지 않기 위해 버스의 출입 기둥에 가려지는 위치</a:t>
            </a:r>
            <a:endParaRPr lang="en-US" altLang="ko-KR" dirty="0"/>
          </a:p>
          <a:p>
            <a:pPr lvl="1"/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/>
              <a:t>탐지된 사람 </a:t>
            </a:r>
            <a:r>
              <a:rPr lang="en-US" altLang="ko-KR" dirty="0"/>
              <a:t>Head </a:t>
            </a:r>
            <a:r>
              <a:rPr lang="ko-KR" altLang="en-US" dirty="0"/>
              <a:t>객체를 추적하고</a:t>
            </a:r>
            <a:r>
              <a:rPr lang="en-US" altLang="ko-KR" dirty="0"/>
              <a:t>, </a:t>
            </a:r>
            <a:r>
              <a:rPr lang="ko-KR" altLang="en-US" dirty="0"/>
              <a:t>추적된 객체의 중심 좌표와 기준선의 위치 관계 변화를 파악하여 인원수를 측정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13</a:t>
            </a:fld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94771B-998F-1D96-4CDF-6F26B0A44C7A}"/>
              </a:ext>
            </a:extLst>
          </p:cNvPr>
          <p:cNvGrpSpPr/>
          <p:nvPr/>
        </p:nvGrpSpPr>
        <p:grpSpPr>
          <a:xfrm>
            <a:off x="453078" y="3618102"/>
            <a:ext cx="8325162" cy="2059756"/>
            <a:chOff x="365760" y="3768344"/>
            <a:chExt cx="8325162" cy="205975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55491E8-88D2-57F4-2418-042C69F63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9134" y="3768344"/>
              <a:ext cx="3661788" cy="2059756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3558074-63A3-4500-A404-61673A1D4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" y="3768344"/>
              <a:ext cx="3661788" cy="2059756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862D540-010A-AF60-D17A-11647F9B8C2C}"/>
                </a:ext>
              </a:extLst>
            </p:cNvPr>
            <p:cNvSpPr/>
            <p:nvPr/>
          </p:nvSpPr>
          <p:spPr>
            <a:xfrm>
              <a:off x="1396555" y="4740626"/>
              <a:ext cx="57596" cy="57596"/>
            </a:xfrm>
            <a:prstGeom prst="ellipse">
              <a:avLst/>
            </a:prstGeom>
            <a:solidFill>
              <a:srgbClr val="FFA6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0AABB3-E8F1-1CE7-5CD8-ABA5870E540A}"/>
                </a:ext>
              </a:extLst>
            </p:cNvPr>
            <p:cNvSpPr/>
            <p:nvPr/>
          </p:nvSpPr>
          <p:spPr>
            <a:xfrm>
              <a:off x="6416230" y="4454876"/>
              <a:ext cx="57596" cy="57596"/>
            </a:xfrm>
            <a:prstGeom prst="ellipse">
              <a:avLst/>
            </a:prstGeom>
            <a:solidFill>
              <a:srgbClr val="FFA69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975DC972-109E-B552-E4BD-3F2B8EEDE2C7}"/>
                </a:ext>
              </a:extLst>
            </p:cNvPr>
            <p:cNvSpPr/>
            <p:nvPr/>
          </p:nvSpPr>
          <p:spPr>
            <a:xfrm>
              <a:off x="4209253" y="4617247"/>
              <a:ext cx="638175" cy="36195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6C5C6A-F2F0-7276-370F-347ED7BA21F4}"/>
              </a:ext>
            </a:extLst>
          </p:cNvPr>
          <p:cNvSpPr/>
          <p:nvPr/>
        </p:nvSpPr>
        <p:spPr>
          <a:xfrm>
            <a:off x="5435600" y="3618102"/>
            <a:ext cx="285750" cy="1333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76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인원수 측정 및 사고 감지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넘어짐 감지 구현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80149" y="909461"/>
            <a:ext cx="8587740" cy="503907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매 프레임마다 모든 추적중인 객체의 넘어짐 발생을 검사</a:t>
            </a:r>
            <a:endParaRPr lang="en-US" altLang="ko-KR" dirty="0"/>
          </a:p>
          <a:p>
            <a:r>
              <a:rPr lang="ko-KR" altLang="en-US" dirty="0"/>
              <a:t>이미 처리된 넘어진 객체인지 확인</a:t>
            </a:r>
            <a:endParaRPr lang="en-US" altLang="ko-KR" dirty="0"/>
          </a:p>
          <a:p>
            <a:r>
              <a:rPr lang="ko-KR" altLang="en-US" dirty="0"/>
              <a:t>이전 프레임과 현재 프레임의 </a:t>
            </a:r>
            <a:r>
              <a:rPr lang="ko-KR" altLang="en-US" dirty="0" err="1"/>
              <a:t>바운딩</a:t>
            </a:r>
            <a:r>
              <a:rPr lang="ko-KR" altLang="en-US" dirty="0"/>
              <a:t> 박스의 높이를 비교</a:t>
            </a:r>
            <a:endParaRPr lang="en-US" altLang="ko-KR" dirty="0"/>
          </a:p>
          <a:p>
            <a:r>
              <a:rPr lang="ko-KR" altLang="en-US" dirty="0"/>
              <a:t>이전 프레임의 </a:t>
            </a:r>
            <a:r>
              <a:rPr lang="ko-KR" altLang="en-US" dirty="0" err="1"/>
              <a:t>바운딩</a:t>
            </a:r>
            <a:r>
              <a:rPr lang="ko-KR" altLang="en-US" dirty="0"/>
              <a:t> 박스가 현재 프레임의 </a:t>
            </a:r>
            <a:r>
              <a:rPr lang="ko-KR" altLang="en-US" dirty="0" err="1"/>
              <a:t>바운딩</a:t>
            </a:r>
            <a:r>
              <a:rPr lang="ko-KR" altLang="en-US" dirty="0"/>
              <a:t> 박스의 절반보다 작으면 넘어짐 감지</a:t>
            </a:r>
            <a:endParaRPr lang="en-US" altLang="ko-KR" dirty="0"/>
          </a:p>
          <a:p>
            <a:pPr lvl="1"/>
            <a:r>
              <a:rPr lang="ko-KR" altLang="en-US" dirty="0"/>
              <a:t>구현의 용이성을 고려해 절반으로 설정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14</a:t>
            </a:fld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C99D739-4000-F656-5178-846227BB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70" y="3937000"/>
            <a:ext cx="8112407" cy="18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92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인원수 측정 및 사고 감지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넘어짐 탐지 영상 생성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ko-KR" altLang="en-US" dirty="0"/>
              <a:t>사고 탐지 시 </a:t>
            </a:r>
            <a:r>
              <a:rPr lang="en-US" altLang="ko-KR" dirty="0"/>
              <a:t>HLS </a:t>
            </a:r>
            <a:r>
              <a:rPr lang="ko-KR" altLang="en-US" dirty="0"/>
              <a:t>프로토콜을 이용하여 </a:t>
            </a:r>
            <a:r>
              <a:rPr lang="en-US" altLang="ko-KR" dirty="0"/>
              <a:t>10</a:t>
            </a:r>
            <a:r>
              <a:rPr lang="ko-KR" altLang="en-US" dirty="0"/>
              <a:t>초단위로 영상을 생성</a:t>
            </a:r>
          </a:p>
          <a:p>
            <a:pPr lvl="1"/>
            <a:r>
              <a:rPr lang="ko-KR" altLang="en-US" dirty="0"/>
              <a:t>객체 탐지 및 추적을 수행하는 프로세스</a:t>
            </a:r>
            <a:endParaRPr lang="en-US" altLang="ko-KR" dirty="0"/>
          </a:p>
          <a:p>
            <a:pPr lvl="1"/>
            <a:r>
              <a:rPr lang="en-US" altLang="ko-KR" dirty="0"/>
              <a:t>HLS</a:t>
            </a:r>
            <a:r>
              <a:rPr lang="ko-KR" altLang="en-US" dirty="0"/>
              <a:t> 프로토콜을 사용하여 영상을 생성하는 서브 프로세스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사고 이후 </a:t>
            </a:r>
            <a:r>
              <a:rPr lang="en-US" altLang="ko-KR" dirty="0"/>
              <a:t>30</a:t>
            </a:r>
            <a:r>
              <a:rPr lang="ko-KR" altLang="en-US" dirty="0"/>
              <a:t>초 분량의 영상을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15</a:t>
            </a:fld>
            <a:endParaRPr 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CE9C810-5AFF-FA0C-3C29-3208C9007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3881025"/>
            <a:ext cx="8788905" cy="14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5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2CD91-FC8E-4E77-96B1-4023AAA6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제안하는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29983-B021-499C-9621-C6DFFBE7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095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제안하는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모니터링 시스템 구조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ko-KR" altLang="en-US" dirty="0"/>
              <a:t>전체적인 모니터링 시스템 구조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17</a:t>
            </a:fld>
            <a:endParaRPr lang="en-US" dirty="0"/>
          </a:p>
        </p:txBody>
      </p:sp>
      <p:pic>
        <p:nvPicPr>
          <p:cNvPr id="6" name="그림 5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080229B-4F6B-1DDB-63AF-3FD1B4EB7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7" y="1645861"/>
            <a:ext cx="7740265" cy="457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46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제안하는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제안하는 영상 전송 시스템 방식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ko-KR" altLang="en-US" dirty="0"/>
              <a:t>영상 전송의 한계</a:t>
            </a:r>
            <a:endParaRPr lang="en-US" altLang="ko-KR" dirty="0"/>
          </a:p>
          <a:p>
            <a:pPr lvl="1"/>
            <a:r>
              <a:rPr lang="ko-KR" altLang="en-US" dirty="0"/>
              <a:t>단일 서버로 전송하면 각 버스의 모든 영상을 처리해야 한다는 부담</a:t>
            </a:r>
            <a:endParaRPr lang="en-US" altLang="ko-KR" dirty="0"/>
          </a:p>
          <a:p>
            <a:pPr lvl="1"/>
            <a:r>
              <a:rPr lang="ko-KR" altLang="en-US" dirty="0"/>
              <a:t>무거운 영상 데이터 전송으로 인한 네트워크 부하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18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3411D5-8CA0-1848-2619-9A4C1A997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7" y="2657238"/>
            <a:ext cx="7531944" cy="35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7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제안하는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사고 영상 전송 방식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ko-KR" altLang="en-US" dirty="0"/>
              <a:t>단일 서버의 부하를 줄이기 위해 각 버스에 </a:t>
            </a:r>
            <a:r>
              <a:rPr lang="ko-KR" altLang="en-US" dirty="0" err="1"/>
              <a:t>젯슨</a:t>
            </a:r>
            <a:r>
              <a:rPr lang="ko-KR" altLang="en-US" dirty="0"/>
              <a:t> 모듈을 장착해 객체 탐지 및 추적 수행</a:t>
            </a:r>
          </a:p>
          <a:p>
            <a:endParaRPr lang="en-US" altLang="ko-KR" dirty="0"/>
          </a:p>
          <a:p>
            <a:r>
              <a:rPr lang="ko-KR" altLang="en-US" dirty="0"/>
              <a:t>실시간 스트리밍 제어 프로토콜인 </a:t>
            </a:r>
            <a:r>
              <a:rPr lang="en-US" altLang="ko-KR" dirty="0"/>
              <a:t>RTSP(Real-time</a:t>
            </a:r>
            <a:r>
              <a:rPr lang="ko-KR" altLang="en-US" dirty="0"/>
              <a:t> </a:t>
            </a:r>
            <a:r>
              <a:rPr lang="en-US" altLang="ko-KR" dirty="0"/>
              <a:t>Transport</a:t>
            </a:r>
            <a:r>
              <a:rPr lang="ko-KR" altLang="en-US" dirty="0"/>
              <a:t> </a:t>
            </a:r>
            <a:r>
              <a:rPr lang="en-US" altLang="ko-KR" dirty="0"/>
              <a:t>Streaming</a:t>
            </a:r>
            <a:r>
              <a:rPr lang="ko-KR" altLang="en-US" dirty="0"/>
              <a:t> </a:t>
            </a:r>
            <a:r>
              <a:rPr lang="en-US" altLang="ko-KR" dirty="0"/>
              <a:t>Protocol)</a:t>
            </a:r>
            <a:r>
              <a:rPr lang="ko-KR" altLang="en-US" dirty="0"/>
              <a:t>를 통해 디바이스에 실시간 영상 전달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영상 전송의 부하를 고려해 </a:t>
            </a:r>
            <a:r>
              <a:rPr lang="ko-KR" altLang="en-US" b="1" dirty="0"/>
              <a:t>사고 영상</a:t>
            </a:r>
            <a:r>
              <a:rPr lang="ko-KR" altLang="en-US" dirty="0"/>
              <a:t>만 전송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19</a:t>
            </a:fld>
            <a:endParaRPr 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7409170-DF22-4D2F-CAC6-EFD3E401E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2" y="3550311"/>
            <a:ext cx="8894835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61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B1AF9F-8524-4CA3-B935-D61A70907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 배경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 탐지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인원수 측정 및 사고 감지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객체 추적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제안하는 시스템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결론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6223F6-7FC5-4C59-8544-4DA832713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2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BA15323-C7A5-4DEB-B2B4-E323A3B3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80737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제안하는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/>
              <a:t>젯슨</a:t>
            </a:r>
            <a:r>
              <a:rPr lang="ko-KR" altLang="en-US" dirty="0"/>
              <a:t> </a:t>
            </a:r>
            <a:r>
              <a:rPr lang="en-US" altLang="ko-KR" dirty="0"/>
              <a:t>Tx2</a:t>
            </a:r>
            <a:r>
              <a:rPr lang="ko-KR" altLang="en-US" dirty="0"/>
              <a:t>와 </a:t>
            </a:r>
            <a:r>
              <a:rPr lang="en-US" altLang="ko-KR" dirty="0"/>
              <a:t>AWS </a:t>
            </a:r>
            <a:r>
              <a:rPr lang="ko-KR" altLang="en-US" dirty="0"/>
              <a:t>클라우드 설명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ko-KR" altLang="en-US" dirty="0" err="1"/>
              <a:t>젯슨</a:t>
            </a:r>
            <a:r>
              <a:rPr lang="ko-KR" altLang="en-US" dirty="0"/>
              <a:t> </a:t>
            </a:r>
            <a:r>
              <a:rPr lang="en-US" altLang="ko-KR" dirty="0"/>
              <a:t>Tx2</a:t>
            </a:r>
          </a:p>
          <a:p>
            <a:pPr lvl="1"/>
            <a:r>
              <a:rPr lang="en-US" altLang="ko-KR" dirty="0"/>
              <a:t>NVIDIA</a:t>
            </a:r>
            <a:r>
              <a:rPr lang="ko-KR" altLang="en-US" dirty="0"/>
              <a:t>가 개발한 임베디드 시스템용 </a:t>
            </a:r>
            <a:r>
              <a:rPr lang="en-US" altLang="ko-KR" dirty="0"/>
              <a:t>AI </a:t>
            </a:r>
            <a:r>
              <a:rPr lang="ko-KR" altLang="en-US" dirty="0"/>
              <a:t>컴퓨팅 모듈</a:t>
            </a:r>
            <a:endParaRPr lang="en-US" altLang="ko-KR" dirty="0"/>
          </a:p>
          <a:p>
            <a:pPr lvl="1"/>
            <a:r>
              <a:rPr lang="ko-KR" altLang="en-US" dirty="0"/>
              <a:t>고성능 </a:t>
            </a:r>
            <a:r>
              <a:rPr lang="en-US" altLang="ko-KR" dirty="0"/>
              <a:t>GPU </a:t>
            </a:r>
            <a:r>
              <a:rPr lang="ko-KR" altLang="en-US" dirty="0"/>
              <a:t>탑재하여 </a:t>
            </a:r>
            <a:r>
              <a:rPr lang="ko-KR" altLang="en-US" dirty="0" err="1"/>
              <a:t>딥러닝과</a:t>
            </a:r>
            <a:r>
              <a:rPr lang="ko-KR" altLang="en-US" dirty="0"/>
              <a:t> 컴퓨터 비전을 위한 처리 능력을 소형장치에서 제공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AWS </a:t>
            </a:r>
            <a:r>
              <a:rPr lang="ko-KR" altLang="en-US" dirty="0"/>
              <a:t>클라우드</a:t>
            </a:r>
            <a:endParaRPr lang="en-US" altLang="ko-KR" dirty="0"/>
          </a:p>
          <a:p>
            <a:pPr lvl="1"/>
            <a:r>
              <a:rPr lang="ko-KR" altLang="en-US" dirty="0"/>
              <a:t>클라이언트가 데이터 및 사고 영상을 쉽게 이용할 수 있도록 디바이스간 상호작용을 위한 </a:t>
            </a:r>
            <a:r>
              <a:rPr lang="en-US" altLang="ko-KR" dirty="0"/>
              <a:t>IoT</a:t>
            </a:r>
            <a:r>
              <a:rPr lang="ko-KR" altLang="en-US" dirty="0"/>
              <a:t>와 영상 저장 스토리지인 </a:t>
            </a:r>
            <a:r>
              <a:rPr lang="en-US" altLang="ko-KR" dirty="0"/>
              <a:t>S3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20</a:t>
            </a:fld>
            <a:endParaRPr 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8A74FF2-A972-E258-6D55-3B9CC8DE82D4}"/>
              </a:ext>
            </a:extLst>
          </p:cNvPr>
          <p:cNvGrpSpPr/>
          <p:nvPr/>
        </p:nvGrpSpPr>
        <p:grpSpPr>
          <a:xfrm>
            <a:off x="5525515" y="4124961"/>
            <a:ext cx="3110852" cy="1977973"/>
            <a:chOff x="6375400" y="2246054"/>
            <a:chExt cx="3110852" cy="197797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2336E0A-E4D2-E071-ABC1-90BA6D82BF19}"/>
                </a:ext>
              </a:extLst>
            </p:cNvPr>
            <p:cNvSpPr/>
            <p:nvPr/>
          </p:nvSpPr>
          <p:spPr>
            <a:xfrm>
              <a:off x="6375400" y="2415332"/>
              <a:ext cx="3110852" cy="1808695"/>
            </a:xfrm>
            <a:prstGeom prst="roundRect">
              <a:avLst>
                <a:gd name="adj" fmla="val 10348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1937AFD-77F4-6AC9-5FEB-E6B40AF9AA4C}"/>
                </a:ext>
              </a:extLst>
            </p:cNvPr>
            <p:cNvGrpSpPr/>
            <p:nvPr/>
          </p:nvGrpSpPr>
          <p:grpSpPr>
            <a:xfrm>
              <a:off x="6585889" y="2246054"/>
              <a:ext cx="1622588" cy="387919"/>
              <a:chOff x="6474939" y="2246055"/>
              <a:chExt cx="1622588" cy="38791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C3D0EB-929A-0333-881D-B2D82CC23C83}"/>
                  </a:ext>
                </a:extLst>
              </p:cNvPr>
              <p:cNvSpPr txBox="1"/>
              <p:nvPr/>
            </p:nvSpPr>
            <p:spPr>
              <a:xfrm>
                <a:off x="6943999" y="2246055"/>
                <a:ext cx="1153528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1600" b="1" dirty="0">
                    <a:latin typeface="Pretendard Variable Light" panose="02000003000000020004" pitchFamily="2" charset="-127"/>
                    <a:ea typeface="Pretendard Variable Light" panose="02000003000000020004" pitchFamily="2" charset="-127"/>
                  </a:rPr>
                  <a:t>클라우드</a:t>
                </a:r>
              </a:p>
            </p:txBody>
          </p:sp>
          <p:pic>
            <p:nvPicPr>
              <p:cNvPr id="21" name="그림 20" descr="그래픽, 폰트, 로고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672A9509-6194-27CA-726C-2A260BC13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74939" y="2305882"/>
                <a:ext cx="482032" cy="328092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8F710A4-D488-774D-3718-87196CFCD5BC}"/>
                </a:ext>
              </a:extLst>
            </p:cNvPr>
            <p:cNvGrpSpPr/>
            <p:nvPr/>
          </p:nvGrpSpPr>
          <p:grpSpPr>
            <a:xfrm>
              <a:off x="6840976" y="2775374"/>
              <a:ext cx="1086883" cy="1307252"/>
              <a:chOff x="6896860" y="2798638"/>
              <a:chExt cx="1086883" cy="1307252"/>
            </a:xfrm>
          </p:grpSpPr>
          <p:pic>
            <p:nvPicPr>
              <p:cNvPr id="22" name="그림 21" descr="예술, 픽셀, 디자인이(가) 표시된 사진&#10;&#10;자동 생성된 설명">
                <a:extLst>
                  <a:ext uri="{FF2B5EF4-FFF2-40B4-BE49-F238E27FC236}">
                    <a16:creationId xmlns:a16="http://schemas.microsoft.com/office/drawing/2014/main" id="{EC67532B-EA12-9826-EAA8-07F231073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6860" y="3066712"/>
                <a:ext cx="988229" cy="103917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3B14E6-9AE0-0242-D04D-65CC97536449}"/>
                  </a:ext>
                </a:extLst>
              </p:cNvPr>
              <p:cNvSpPr txBox="1"/>
              <p:nvPr/>
            </p:nvSpPr>
            <p:spPr>
              <a:xfrm>
                <a:off x="6899950" y="2798638"/>
                <a:ext cx="1083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sz="1400" b="1" dirty="0">
                    <a:latin typeface="Pretendard Variable Light" panose="02000003000000020004" pitchFamily="2" charset="-127"/>
                    <a:ea typeface="Pretendard Variable Light" panose="02000003000000020004" pitchFamily="2" charset="-127"/>
                  </a:rPr>
                  <a:t>S3 bucket</a:t>
                </a:r>
                <a:endParaRPr kumimoji="1" lang="ko-Kore-KR" altLang="en-US" sz="14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B2CFC309-F9CD-A3E9-080C-72D9F3A5521E}"/>
                </a:ext>
              </a:extLst>
            </p:cNvPr>
            <p:cNvGrpSpPr/>
            <p:nvPr/>
          </p:nvGrpSpPr>
          <p:grpSpPr>
            <a:xfrm>
              <a:off x="7965329" y="2782691"/>
              <a:ext cx="1317154" cy="1267734"/>
              <a:chOff x="6710427" y="4346519"/>
              <a:chExt cx="1317154" cy="1267734"/>
            </a:xfrm>
          </p:grpSpPr>
          <p:pic>
            <p:nvPicPr>
              <p:cNvPr id="24" name="그림 23" descr="스크린샷, 도표, 픽셀, 디자인이(가) 표시된 사진&#10;&#10;자동 생성된 설명">
                <a:extLst>
                  <a:ext uri="{FF2B5EF4-FFF2-40B4-BE49-F238E27FC236}">
                    <a16:creationId xmlns:a16="http://schemas.microsoft.com/office/drawing/2014/main" id="{611C562C-2F03-429C-B7D2-D82324EE96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1855" t="29066" r="43004" b="34950"/>
              <a:stretch/>
            </p:blipFill>
            <p:spPr>
              <a:xfrm>
                <a:off x="6710427" y="4556180"/>
                <a:ext cx="1317154" cy="1058073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4489E7-F235-1649-7335-E89F44707DA1}"/>
                  </a:ext>
                </a:extLst>
              </p:cNvPr>
              <p:cNvSpPr txBox="1"/>
              <p:nvPr/>
            </p:nvSpPr>
            <p:spPr>
              <a:xfrm>
                <a:off x="6953575" y="4346519"/>
                <a:ext cx="10078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en-US" sz="1400" b="1" dirty="0">
                    <a:latin typeface="Pretendard Variable Light" panose="02000003000000020004" pitchFamily="2" charset="-127"/>
                    <a:ea typeface="Pretendard Variable Light" panose="02000003000000020004" pitchFamily="2" charset="-127"/>
                  </a:rPr>
                  <a:t>AWS IoT</a:t>
                </a:r>
                <a:endParaRPr kumimoji="1" lang="ko-Kore-KR" altLang="en-US" sz="14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6F797EA-7BF4-D4FB-7E50-53E590B7212F}"/>
              </a:ext>
            </a:extLst>
          </p:cNvPr>
          <p:cNvGrpSpPr/>
          <p:nvPr/>
        </p:nvGrpSpPr>
        <p:grpSpPr>
          <a:xfrm>
            <a:off x="337866" y="3863576"/>
            <a:ext cx="4651065" cy="1889186"/>
            <a:chOff x="-19105" y="4010548"/>
            <a:chExt cx="4651065" cy="1889186"/>
          </a:xfrm>
        </p:grpSpPr>
        <p:sp>
          <p:nvSpPr>
            <p:cNvPr id="9" name="사각형: 둥근 모서리 21">
              <a:extLst>
                <a:ext uri="{FF2B5EF4-FFF2-40B4-BE49-F238E27FC236}">
                  <a16:creationId xmlns:a16="http://schemas.microsoft.com/office/drawing/2014/main" id="{4F7722FF-DAC6-3036-C97C-2A630F1DF02D}"/>
                </a:ext>
              </a:extLst>
            </p:cNvPr>
            <p:cNvSpPr/>
            <p:nvPr/>
          </p:nvSpPr>
          <p:spPr>
            <a:xfrm>
              <a:off x="178260" y="4836067"/>
              <a:ext cx="4393740" cy="1063667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4B28F3F-340C-2484-9C0D-F2F73598C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484" y="5215070"/>
              <a:ext cx="1181607" cy="46773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39B273-64DE-4580-8185-26E776C033ED}"/>
                </a:ext>
              </a:extLst>
            </p:cNvPr>
            <p:cNvSpPr txBox="1"/>
            <p:nvPr/>
          </p:nvSpPr>
          <p:spPr>
            <a:xfrm>
              <a:off x="2487921" y="5182008"/>
              <a:ext cx="2144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ln w="28575">
                    <a:noFill/>
                  </a:ln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DeepSORT</a:t>
              </a:r>
              <a:endParaRPr lang="ko-KR" altLang="en-US" sz="2400" b="1" dirty="0">
                <a:ln w="28575">
                  <a:noFill/>
                </a:ln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ACC691F6-9CF4-0F96-FDBA-6E4900C795F7}"/>
                </a:ext>
              </a:extLst>
            </p:cNvPr>
            <p:cNvGrpSpPr/>
            <p:nvPr/>
          </p:nvGrpSpPr>
          <p:grpSpPr>
            <a:xfrm>
              <a:off x="635718" y="4059751"/>
              <a:ext cx="1538925" cy="1109464"/>
              <a:chOff x="2441932" y="1604314"/>
              <a:chExt cx="1327213" cy="1120516"/>
            </a:xfrm>
          </p:grpSpPr>
          <p:pic>
            <p:nvPicPr>
              <p:cNvPr id="17" name="그림 16" descr="전자제품, 컴퓨터 구성 요소, 컴퓨터 하드웨어, 전자 부품이(가) 표시된 사진&#10;&#10;자동 생성된 설명">
                <a:extLst>
                  <a:ext uri="{FF2B5EF4-FFF2-40B4-BE49-F238E27FC236}">
                    <a16:creationId xmlns:a16="http://schemas.microsoft.com/office/drawing/2014/main" id="{B35350E8-8896-1C8F-27CF-99CD6E17F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1932" y="1604314"/>
                <a:ext cx="1327213" cy="1120516"/>
              </a:xfrm>
              <a:prstGeom prst="rect">
                <a:avLst/>
              </a:prstGeom>
            </p:spPr>
          </p:pic>
          <p:pic>
            <p:nvPicPr>
              <p:cNvPr id="18" name="그림 17" descr="로고, 그래픽, 폰트, 텍스트이(가) 표시된 사진&#10;&#10;자동 생성된 설명">
                <a:extLst>
                  <a:ext uri="{FF2B5EF4-FFF2-40B4-BE49-F238E27FC236}">
                    <a16:creationId xmlns:a16="http://schemas.microsoft.com/office/drawing/2014/main" id="{14BAAE71-61DA-1F3F-3D2C-D0E2ACEF2F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3812" t="15950" r="22750" b="14614"/>
              <a:stretch/>
            </p:blipFill>
            <p:spPr>
              <a:xfrm>
                <a:off x="2594827" y="1608272"/>
                <a:ext cx="379603" cy="278669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DC873A-324A-0DE9-8F72-A90675C72184}"/>
                </a:ext>
              </a:extLst>
            </p:cNvPr>
            <p:cNvSpPr txBox="1"/>
            <p:nvPr/>
          </p:nvSpPr>
          <p:spPr>
            <a:xfrm>
              <a:off x="-19105" y="4010548"/>
              <a:ext cx="1256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b="1" dirty="0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Jetson</a:t>
              </a:r>
              <a:endParaRPr kumimoji="1" lang="ko-Kore-KR" altLang="en-US" b="1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087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제안하는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AWS IoT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21</a:t>
            </a:fld>
            <a:endParaRPr 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84365AF-519E-94B0-3D20-C56D3375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9" y="1180134"/>
            <a:ext cx="8420133" cy="40889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F003109-FC22-AD14-47EE-F52A745DEC6C}"/>
              </a:ext>
            </a:extLst>
          </p:cNvPr>
          <p:cNvSpPr txBox="1"/>
          <p:nvPr/>
        </p:nvSpPr>
        <p:spPr>
          <a:xfrm>
            <a:off x="5566366" y="5477156"/>
            <a:ext cx="2373086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데이터 전송 마다 연결</a:t>
            </a:r>
            <a:endParaRPr lang="en-US" altLang="ko-KR" sz="1400" b="1" i="0" kern="1200" dirty="0">
              <a:solidFill>
                <a:schemeClr val="bg2">
                  <a:lumMod val="2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0" lvl="0" indent="0" algn="l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MQTT</a:t>
            </a:r>
            <a:r>
              <a:rPr lang="ko-KR" altLang="en-US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보다 큰 패킷</a:t>
            </a:r>
            <a:endParaRPr lang="en-US" altLang="ko-KR" sz="1400" b="1" i="0" kern="1200" dirty="0">
              <a:solidFill>
                <a:schemeClr val="bg2">
                  <a:lumMod val="2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0" lvl="0" indent="0" algn="l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트래픽 증가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DD8F12-D4BA-661E-E3DF-5DBFF9A67E0F}"/>
              </a:ext>
            </a:extLst>
          </p:cNvPr>
          <p:cNvSpPr txBox="1"/>
          <p:nvPr/>
        </p:nvSpPr>
        <p:spPr>
          <a:xfrm>
            <a:off x="1331700" y="5290628"/>
            <a:ext cx="2373086" cy="1094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클라이언트 구별</a:t>
            </a:r>
            <a:endParaRPr lang="en-US" altLang="ko-KR" sz="1400" b="1" i="0" kern="1200" dirty="0">
              <a:solidFill>
                <a:schemeClr val="bg2">
                  <a:lumMod val="2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0" lvl="0" indent="0" algn="l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연결 유지 가능</a:t>
            </a:r>
            <a:endParaRPr lang="en-US" altLang="ko-KR" sz="1400" b="1" i="0" kern="1200" dirty="0">
              <a:solidFill>
                <a:schemeClr val="bg2">
                  <a:lumMod val="2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0" lvl="0" indent="0" algn="l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QoS</a:t>
            </a:r>
            <a:r>
              <a:rPr lang="ko-KR" altLang="en-US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보장 안정성</a:t>
            </a:r>
            <a:endParaRPr lang="en-US" altLang="ko-KR" sz="1400" b="1" i="0" kern="1200" dirty="0">
              <a:solidFill>
                <a:schemeClr val="bg2">
                  <a:lumMod val="25000"/>
                </a:schemeClr>
              </a:solidFill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0" lvl="0" indent="0" algn="l" defTabSz="800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b="1" i="0" kern="1200" dirty="0">
                <a:solidFill>
                  <a:schemeClr val="bg2">
                    <a:lumMod val="25000"/>
                  </a:schemeClr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전송 속도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68B80ED1-9A48-9DE0-2D13-57A382B880EE}"/>
              </a:ext>
            </a:extLst>
          </p:cNvPr>
          <p:cNvSpPr/>
          <p:nvPr/>
        </p:nvSpPr>
        <p:spPr>
          <a:xfrm>
            <a:off x="101600" y="2656114"/>
            <a:ext cx="4064000" cy="3867265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071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제안하는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IoT</a:t>
            </a:r>
            <a:r>
              <a:rPr lang="ko-KR" altLang="en-US" dirty="0"/>
              <a:t> 예시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22</a:t>
            </a:fld>
            <a:endParaRPr 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E14B90-BF28-18DD-0985-F83371444F76}"/>
              </a:ext>
            </a:extLst>
          </p:cNvPr>
          <p:cNvGrpSpPr/>
          <p:nvPr/>
        </p:nvGrpSpPr>
        <p:grpSpPr>
          <a:xfrm>
            <a:off x="970175" y="2041460"/>
            <a:ext cx="7203649" cy="4347394"/>
            <a:chOff x="-5416577" y="2154330"/>
            <a:chExt cx="8143942" cy="4914860"/>
          </a:xfrm>
        </p:grpSpPr>
        <p:pic>
          <p:nvPicPr>
            <p:cNvPr id="6" name="그림 5" descr="텍스트, 스크린샷, 도표, 디자인이(가) 표시된 사진&#10;&#10;자동 생성된 설명">
              <a:extLst>
                <a:ext uri="{FF2B5EF4-FFF2-40B4-BE49-F238E27FC236}">
                  <a16:creationId xmlns:a16="http://schemas.microsoft.com/office/drawing/2014/main" id="{2BADA6A7-61C8-D7CF-8C84-DA0184714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5388476" y="4017681"/>
              <a:ext cx="7657193" cy="3051509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4D3F8D9-2C99-4F55-2773-28D85A8D5EE3}"/>
                </a:ext>
              </a:extLst>
            </p:cNvPr>
            <p:cNvGrpSpPr/>
            <p:nvPr/>
          </p:nvGrpSpPr>
          <p:grpSpPr>
            <a:xfrm>
              <a:off x="-1312033" y="2154330"/>
              <a:ext cx="4039398" cy="1690942"/>
              <a:chOff x="8802145" y="3681084"/>
              <a:chExt cx="3480811" cy="1447744"/>
            </a:xfrm>
          </p:grpSpPr>
          <p:pic>
            <p:nvPicPr>
              <p:cNvPr id="9" name="그림 8" descr="텍스트, 폰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47EDDD8E-EEF8-88BD-6915-BDCE976AF9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478" t="15641" b="58256"/>
              <a:stretch/>
            </p:blipFill>
            <p:spPr>
              <a:xfrm>
                <a:off x="8802145" y="3681084"/>
                <a:ext cx="3480811" cy="10922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56382B1-48F0-E497-F5C5-90224C721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37671" y="4822590"/>
                <a:ext cx="1009757" cy="306238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43D64BA-D361-6010-2C8A-3A9C1DAC85C2}"/>
                </a:ext>
              </a:extLst>
            </p:cNvPr>
            <p:cNvGrpSpPr/>
            <p:nvPr/>
          </p:nvGrpSpPr>
          <p:grpSpPr>
            <a:xfrm>
              <a:off x="-5416577" y="2211552"/>
              <a:ext cx="3707281" cy="1806129"/>
              <a:chOff x="187538" y="3766734"/>
              <a:chExt cx="2948806" cy="1359478"/>
            </a:xfrm>
          </p:grpSpPr>
          <p:pic>
            <p:nvPicPr>
              <p:cNvPr id="12" name="그림 11" descr="텍스트, 폰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78F0EF74-1AFC-985D-8221-18A50A886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940" r="60004" b="25623"/>
              <a:stretch/>
            </p:blipFill>
            <p:spPr>
              <a:xfrm>
                <a:off x="187538" y="3766734"/>
                <a:ext cx="2948806" cy="998736"/>
              </a:xfrm>
              <a:prstGeom prst="rect">
                <a:avLst/>
              </a:prstGeom>
            </p:spPr>
          </p:pic>
          <p:pic>
            <p:nvPicPr>
              <p:cNvPr id="13" name="그림 12" descr="텍스트, 폰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DECFD86A-DCFD-EA2B-D757-0784E3B5A4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52" t="90340" r="74728" b="-1"/>
              <a:stretch/>
            </p:blipFill>
            <p:spPr>
              <a:xfrm>
                <a:off x="1305791" y="4822591"/>
                <a:ext cx="553229" cy="30362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83806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제안하는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 </a:t>
            </a:r>
            <a:r>
              <a:rPr lang="en-US" altLang="ko-KR" dirty="0"/>
              <a:t>S3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ko-KR" altLang="en-US" dirty="0"/>
              <a:t>사고 영상 저장 스토리지</a:t>
            </a:r>
          </a:p>
          <a:p>
            <a:r>
              <a:rPr lang="en-US" altLang="ko-KR" dirty="0"/>
              <a:t>AWS IoT</a:t>
            </a:r>
            <a:r>
              <a:rPr lang="ko-KR" altLang="en-US" dirty="0"/>
              <a:t>에서 직접적인 확장 서비스 제공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23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A2096EF-F04A-9ECE-9AFA-D11B7A0E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791" y="439388"/>
            <a:ext cx="3277131" cy="17963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CF49314-0DAF-D866-F197-9DC9FDCB3F7A}"/>
              </a:ext>
            </a:extLst>
          </p:cNvPr>
          <p:cNvGrpSpPr/>
          <p:nvPr/>
        </p:nvGrpSpPr>
        <p:grpSpPr>
          <a:xfrm>
            <a:off x="1966703" y="3130694"/>
            <a:ext cx="5532894" cy="3088526"/>
            <a:chOff x="496568" y="1320310"/>
            <a:chExt cx="6239898" cy="348318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BC81F8-33BA-6D00-9BA9-B9D91A35528E}"/>
                </a:ext>
              </a:extLst>
            </p:cNvPr>
            <p:cNvSpPr/>
            <p:nvPr/>
          </p:nvSpPr>
          <p:spPr>
            <a:xfrm>
              <a:off x="496568" y="1320310"/>
              <a:ext cx="6239898" cy="3483184"/>
            </a:xfrm>
            <a:prstGeom prst="rect">
              <a:avLst/>
            </a:prstGeom>
            <a:ln>
              <a:solidFill>
                <a:srgbClr val="36B0BF"/>
              </a:solidFill>
              <a:prstDash val="sysDot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9" name="그림 8" descr="눈, 지상, 텍스트, 야외이(가) 표시된 사진&#10;&#10;자동 생성된 설명">
              <a:extLst>
                <a:ext uri="{FF2B5EF4-FFF2-40B4-BE49-F238E27FC236}">
                  <a16:creationId xmlns:a16="http://schemas.microsoft.com/office/drawing/2014/main" id="{E1105755-1EC9-5F4B-D2DB-5FF61D36A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50"/>
            <a:stretch/>
          </p:blipFill>
          <p:spPr>
            <a:xfrm>
              <a:off x="4139354" y="2906376"/>
              <a:ext cx="2274578" cy="1739438"/>
            </a:xfrm>
            <a:prstGeom prst="rect">
              <a:avLst/>
            </a:prstGeom>
          </p:spPr>
        </p:pic>
        <p:pic>
          <p:nvPicPr>
            <p:cNvPr id="10" name="그림 9" descr="텍스트, 번호, 소프트웨어, 폰트이(가) 표시된 사진&#10;&#10;자동 생성된 설명">
              <a:extLst>
                <a:ext uri="{FF2B5EF4-FFF2-40B4-BE49-F238E27FC236}">
                  <a16:creationId xmlns:a16="http://schemas.microsoft.com/office/drawing/2014/main" id="{A46C582A-C9F6-6153-BAAB-541E9A189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1" t="58382" r="36179" b="1"/>
            <a:stretch/>
          </p:blipFill>
          <p:spPr>
            <a:xfrm>
              <a:off x="737955" y="1592301"/>
              <a:ext cx="4609668" cy="19033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847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2CD91-FC8E-4E77-96B1-4023AAA6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웹 구현 및 결론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29983-B021-499C-9621-C6DFFBE7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74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화면 구성도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25</a:t>
            </a:fld>
            <a:endParaRPr 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139E7AD-DBE1-1401-D683-20DD0552A7A6}"/>
              </a:ext>
            </a:extLst>
          </p:cNvPr>
          <p:cNvGrpSpPr/>
          <p:nvPr/>
        </p:nvGrpSpPr>
        <p:grpSpPr>
          <a:xfrm>
            <a:off x="499468" y="1445597"/>
            <a:ext cx="2079057" cy="4021126"/>
            <a:chOff x="274320" y="2339641"/>
            <a:chExt cx="5257800" cy="340888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A4D938B-87F6-76F2-00AE-0838416F7AF6}"/>
                </a:ext>
              </a:extLst>
            </p:cNvPr>
            <p:cNvSpPr/>
            <p:nvPr/>
          </p:nvSpPr>
          <p:spPr>
            <a:xfrm>
              <a:off x="274320" y="2533582"/>
              <a:ext cx="5257800" cy="3214944"/>
            </a:xfrm>
            <a:prstGeom prst="rect">
              <a:avLst/>
            </a:prstGeom>
            <a:noFill/>
            <a:ln w="31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ore-KR" altLang="en-US">
                <a:latin typeface="Pretendard Variable Light" panose="02000003000000020004" pitchFamily="2" charset="-127"/>
              </a:endParaRP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B3D4EED9-68D5-1598-98BA-07E528BCBA7E}"/>
                </a:ext>
              </a:extLst>
            </p:cNvPr>
            <p:cNvSpPr txBox="1"/>
            <p:nvPr/>
          </p:nvSpPr>
          <p:spPr>
            <a:xfrm>
              <a:off x="2060585" y="2339641"/>
              <a:ext cx="2917197" cy="2870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6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</a:rPr>
                <a:t>클라우드</a:t>
              </a:r>
            </a:p>
          </p:txBody>
        </p:sp>
        <p:pic>
          <p:nvPicPr>
            <p:cNvPr id="26" name="그림 25" descr="그래픽, 폰트, 로고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B5355172-0CFF-5FED-D069-F2B74E877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363" y="2390359"/>
              <a:ext cx="1219028" cy="27813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99495C7-2469-EFF8-52E7-16737865189A}"/>
              </a:ext>
            </a:extLst>
          </p:cNvPr>
          <p:cNvGrpSpPr/>
          <p:nvPr/>
        </p:nvGrpSpPr>
        <p:grpSpPr>
          <a:xfrm>
            <a:off x="1028352" y="2340259"/>
            <a:ext cx="1086883" cy="1307251"/>
            <a:chOff x="5859600" y="4410518"/>
            <a:chExt cx="1038912" cy="819583"/>
          </a:xfrm>
        </p:grpSpPr>
        <p:pic>
          <p:nvPicPr>
            <p:cNvPr id="22" name="그림 21" descr="예술, 픽셀, 디자인이(가) 표시된 사진&#10;&#10;자동 생성된 설명">
              <a:extLst>
                <a:ext uri="{FF2B5EF4-FFF2-40B4-BE49-F238E27FC236}">
                  <a16:creationId xmlns:a16="http://schemas.microsoft.com/office/drawing/2014/main" id="{5DDF23EA-A281-0E15-8371-14ACC07E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9600" y="4578587"/>
              <a:ext cx="944612" cy="651514"/>
            </a:xfrm>
            <a:prstGeom prst="rect">
              <a:avLst/>
            </a:prstGeom>
          </p:spPr>
        </p:pic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B128B760-9B13-9A8E-84ED-A9CBFB19484A}"/>
                </a:ext>
              </a:extLst>
            </p:cNvPr>
            <p:cNvSpPr txBox="1"/>
            <p:nvPr/>
          </p:nvSpPr>
          <p:spPr>
            <a:xfrm>
              <a:off x="5862554" y="4410518"/>
              <a:ext cx="1035958" cy="19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4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</a:rPr>
                <a:t>S3 bucket</a:t>
              </a:r>
              <a:endParaRPr kumimoji="1" lang="ko-Kore-KR" altLang="en-US" sz="1400" b="1" dirty="0">
                <a:latin typeface="Pretendard Variable Light" panose="02000003000000020004" pitchFamily="2" charset="-127"/>
                <a:ea typeface="Pretendard Variable Light" panose="02000003000000020004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5EF8EA1-27AB-BDA6-1280-78A5C91E4A08}"/>
              </a:ext>
            </a:extLst>
          </p:cNvPr>
          <p:cNvGrpSpPr/>
          <p:nvPr/>
        </p:nvGrpSpPr>
        <p:grpSpPr>
          <a:xfrm>
            <a:off x="841919" y="3888145"/>
            <a:ext cx="1317154" cy="1267734"/>
            <a:chOff x="2545454" y="3268098"/>
            <a:chExt cx="1636750" cy="1267734"/>
          </a:xfrm>
        </p:grpSpPr>
        <p:pic>
          <p:nvPicPr>
            <p:cNvPr id="20" name="그림 19" descr="스크린샷, 도표, 픽셀, 디자인이(가) 표시된 사진&#10;&#10;자동 생성된 설명">
              <a:extLst>
                <a:ext uri="{FF2B5EF4-FFF2-40B4-BE49-F238E27FC236}">
                  <a16:creationId xmlns:a16="http://schemas.microsoft.com/office/drawing/2014/main" id="{7C779C0A-7FF1-32E7-FAFA-A5AD9891D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855" t="29066" r="43004" b="34950"/>
            <a:stretch/>
          </p:blipFill>
          <p:spPr>
            <a:xfrm>
              <a:off x="2545454" y="3477759"/>
              <a:ext cx="1636750" cy="1058073"/>
            </a:xfrm>
            <a:prstGeom prst="rect">
              <a:avLst/>
            </a:prstGeom>
          </p:spPr>
        </p:pic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2D938B66-FE04-F776-732A-24191D251146}"/>
                </a:ext>
              </a:extLst>
            </p:cNvPr>
            <p:cNvSpPr txBox="1"/>
            <p:nvPr/>
          </p:nvSpPr>
          <p:spPr>
            <a:xfrm>
              <a:off x="2847600" y="3268098"/>
              <a:ext cx="1252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sz="14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</a:rPr>
                <a:t>AWS IoT</a:t>
              </a:r>
              <a:endParaRPr kumimoji="1" lang="ko-Kore-KR" altLang="en-US" sz="1400" b="1" dirty="0">
                <a:latin typeface="Pretendard Variable Light" panose="02000003000000020004" pitchFamily="2" charset="-127"/>
                <a:ea typeface="Pretendard Variable Light" panose="02000003000000020004" pitchFamily="2" charset="-127"/>
              </a:endParaRPr>
            </a:p>
          </p:txBody>
        </p:sp>
      </p:grpSp>
      <p:sp>
        <p:nvSpPr>
          <p:cNvPr id="13" name="TextBox 14">
            <a:extLst>
              <a:ext uri="{FF2B5EF4-FFF2-40B4-BE49-F238E27FC236}">
                <a16:creationId xmlns:a16="http://schemas.microsoft.com/office/drawing/2014/main" id="{063A9DA4-E42D-D517-3E8D-E85463C14D59}"/>
              </a:ext>
            </a:extLst>
          </p:cNvPr>
          <p:cNvSpPr txBox="1"/>
          <p:nvPr/>
        </p:nvSpPr>
        <p:spPr>
          <a:xfrm>
            <a:off x="2673756" y="2839965"/>
            <a:ext cx="946115" cy="276999"/>
          </a:xfrm>
          <a:prstGeom prst="rect">
            <a:avLst/>
          </a:prstGeom>
          <a:noFill/>
          <a:ln w="3175">
            <a:noFill/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ko-KR" altLang="en-US" sz="1200" b="1" dirty="0">
                <a:latin typeface="Pretendard Variable Light" panose="02000003000000020004" pitchFamily="2" charset="-127"/>
                <a:ea typeface="Pretendard Variable Light" panose="02000003000000020004" pitchFamily="2" charset="-127"/>
              </a:rPr>
              <a:t>영상 전송</a:t>
            </a: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730857B-D140-98B5-F023-CA4AD28A024E}"/>
              </a:ext>
            </a:extLst>
          </p:cNvPr>
          <p:cNvSpPr txBox="1"/>
          <p:nvPr/>
        </p:nvSpPr>
        <p:spPr>
          <a:xfrm>
            <a:off x="2609189" y="4336410"/>
            <a:ext cx="1021905" cy="276999"/>
          </a:xfrm>
          <a:prstGeom prst="rect">
            <a:avLst/>
          </a:prstGeom>
          <a:solidFill>
            <a:schemeClr val="bg1"/>
          </a:solidFill>
          <a:ln w="3175">
            <a:noFill/>
            <a:prstDash val="sys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kumimoji="1" lang="ko-KR" altLang="en-US" sz="1200" b="1" dirty="0">
                <a:latin typeface="Pretendard Variable Light" panose="02000003000000020004" pitchFamily="2" charset="-127"/>
                <a:ea typeface="Pretendard Variable Light" panose="02000003000000020004" pitchFamily="2" charset="-127"/>
              </a:rPr>
              <a:t>데이터 전송</a:t>
            </a:r>
          </a:p>
        </p:txBody>
      </p:sp>
      <p:sp>
        <p:nvSpPr>
          <p:cNvPr id="15" name="모서리가 둥근 직사각형 15">
            <a:extLst>
              <a:ext uri="{FF2B5EF4-FFF2-40B4-BE49-F238E27FC236}">
                <a16:creationId xmlns:a16="http://schemas.microsoft.com/office/drawing/2014/main" id="{509C23F7-74B6-30D3-C9D0-865BB3382F3F}"/>
              </a:ext>
            </a:extLst>
          </p:cNvPr>
          <p:cNvSpPr/>
          <p:nvPr/>
        </p:nvSpPr>
        <p:spPr>
          <a:xfrm>
            <a:off x="4115515" y="1328507"/>
            <a:ext cx="4529016" cy="457756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>
              <a:latin typeface="Pretendard Variable Light" panose="02000003000000020004" pitchFamily="2" charset="-127"/>
            </a:endParaRPr>
          </a:p>
        </p:txBody>
      </p:sp>
      <p:pic>
        <p:nvPicPr>
          <p:cNvPr id="16" name="그림 15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A37A329E-4056-16C7-052E-054F592B76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21" y="1180134"/>
            <a:ext cx="1040178" cy="359433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9B95E987-C8A8-8C44-A613-E80CC70D55FB}"/>
              </a:ext>
            </a:extLst>
          </p:cNvPr>
          <p:cNvGrpSpPr/>
          <p:nvPr/>
        </p:nvGrpSpPr>
        <p:grpSpPr>
          <a:xfrm>
            <a:off x="4294274" y="3307286"/>
            <a:ext cx="4128985" cy="2518564"/>
            <a:chOff x="6065924" y="1875408"/>
            <a:chExt cx="4128985" cy="2518564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AA361F6-7710-6010-FE2F-C375E1537CAF}"/>
                </a:ext>
              </a:extLst>
            </p:cNvPr>
            <p:cNvGrpSpPr/>
            <p:nvPr/>
          </p:nvGrpSpPr>
          <p:grpSpPr>
            <a:xfrm>
              <a:off x="6065924" y="1875408"/>
              <a:ext cx="4128985" cy="2518564"/>
              <a:chOff x="6039566" y="2870620"/>
              <a:chExt cx="4128985" cy="2518564"/>
            </a:xfrm>
          </p:grpSpPr>
          <p:sp>
            <p:nvSpPr>
              <p:cNvPr id="31" name="모서리가 둥근 직사각형 17">
                <a:extLst>
                  <a:ext uri="{FF2B5EF4-FFF2-40B4-BE49-F238E27FC236}">
                    <a16:creationId xmlns:a16="http://schemas.microsoft.com/office/drawing/2014/main" id="{BBB55645-9040-F41C-D619-6969AC977D98}"/>
                  </a:ext>
                </a:extLst>
              </p:cNvPr>
              <p:cNvSpPr/>
              <p:nvPr/>
            </p:nvSpPr>
            <p:spPr>
              <a:xfrm>
                <a:off x="6039566" y="2881093"/>
                <a:ext cx="2016877" cy="2040833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accent6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ore-KR" altLang="en-US">
                  <a:latin typeface="Pretendard Variable Light" panose="02000003000000020004" pitchFamily="2" charset="-127"/>
                </a:endParaRPr>
              </a:p>
            </p:txBody>
          </p:sp>
          <p:sp>
            <p:nvSpPr>
              <p:cNvPr id="32" name="모서리가 둥근 직사각형 18">
                <a:extLst>
                  <a:ext uri="{FF2B5EF4-FFF2-40B4-BE49-F238E27FC236}">
                    <a16:creationId xmlns:a16="http://schemas.microsoft.com/office/drawing/2014/main" id="{14928148-0E71-5ED8-C509-4BCDE6799A32}"/>
                  </a:ext>
                </a:extLst>
              </p:cNvPr>
              <p:cNvSpPr/>
              <p:nvPr/>
            </p:nvSpPr>
            <p:spPr>
              <a:xfrm>
                <a:off x="8151674" y="2870620"/>
                <a:ext cx="2016877" cy="2040833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chemeClr val="accent6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ko-Kore-KR" altLang="en-US">
                  <a:latin typeface="Pretendard Variable Light" panose="02000003000000020004" pitchFamily="2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78C4287B-E9B6-9B9B-F85F-8CF36E17305E}"/>
                  </a:ext>
                </a:extLst>
              </p:cNvPr>
              <p:cNvGrpSpPr/>
              <p:nvPr/>
            </p:nvGrpSpPr>
            <p:grpSpPr>
              <a:xfrm>
                <a:off x="8350183" y="3079015"/>
                <a:ext cx="1697190" cy="2279453"/>
                <a:chOff x="1983561" y="2797785"/>
                <a:chExt cx="1697190" cy="2279453"/>
              </a:xfrm>
            </p:grpSpPr>
            <p:sp>
              <p:nvSpPr>
                <p:cNvPr id="37" name="TextBox 22">
                  <a:extLst>
                    <a:ext uri="{FF2B5EF4-FFF2-40B4-BE49-F238E27FC236}">
                      <a16:creationId xmlns:a16="http://schemas.microsoft.com/office/drawing/2014/main" id="{B50DDADD-86B0-F877-059C-0EB76B8A49ED}"/>
                    </a:ext>
                  </a:extLst>
                </p:cNvPr>
                <p:cNvSpPr txBox="1"/>
                <p:nvPr/>
              </p:nvSpPr>
              <p:spPr>
                <a:xfrm>
                  <a:off x="1983561" y="2797785"/>
                  <a:ext cx="169719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600" b="1" dirty="0">
                      <a:latin typeface="Pretendard Variable Light" panose="02000003000000020004" pitchFamily="2" charset="-127"/>
                      <a:ea typeface="Pretendard Variable Light" panose="02000003000000020004" pitchFamily="2" charset="-127"/>
                    </a:rPr>
                    <a:t>관리자</a:t>
                  </a:r>
                  <a:endParaRPr kumimoji="1" lang="en-US" altLang="ko-KR" sz="1600" b="1" dirty="0">
                    <a:latin typeface="Pretendard Variable Light" panose="02000003000000020004" pitchFamily="2" charset="-127"/>
                    <a:ea typeface="Pretendard Variable Light" panose="02000003000000020004" pitchFamily="2" charset="-127"/>
                  </a:endParaRPr>
                </a:p>
                <a:p>
                  <a:r>
                    <a:rPr kumimoji="1" lang="en-US" altLang="ko-KR" sz="1200" dirty="0">
                      <a:latin typeface="Pretendard Variable Light" panose="02000003000000020004" pitchFamily="2" charset="-127"/>
                      <a:ea typeface="Pretendard Variable Light" panose="02000003000000020004" pitchFamily="2" charset="-127"/>
                    </a:rPr>
                    <a:t>- </a:t>
                  </a:r>
                  <a:r>
                    <a:rPr kumimoji="1" lang="ko-KR" altLang="en-US" sz="1200" dirty="0">
                      <a:latin typeface="Pretendard Variable Light" panose="02000003000000020004" pitchFamily="2" charset="-127"/>
                      <a:ea typeface="Pretendard Variable Light" panose="02000003000000020004" pitchFamily="2" charset="-127"/>
                    </a:rPr>
                    <a:t>사고 영상 확인 및 신고</a:t>
                  </a:r>
                  <a:endParaRPr kumimoji="1" lang="ko-Kore-KR" altLang="en-US" sz="1200" dirty="0">
                    <a:latin typeface="Pretendard Variable Light" panose="02000003000000020004" pitchFamily="2" charset="-127"/>
                    <a:ea typeface="Pretendard Variable Light" panose="02000003000000020004" pitchFamily="2" charset="-127"/>
                  </a:endParaRPr>
                </a:p>
              </p:txBody>
            </p:sp>
            <p:pic>
              <p:nvPicPr>
                <p:cNvPr id="38" name="그래픽 23" descr="콜 센터 단색으로 채워진">
                  <a:extLst>
                    <a:ext uri="{FF2B5EF4-FFF2-40B4-BE49-F238E27FC236}">
                      <a16:creationId xmlns:a16="http://schemas.microsoft.com/office/drawing/2014/main" id="{CC1FAF06-9AD2-F5EA-7342-830F2615A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7437" y="4251569"/>
                  <a:ext cx="825669" cy="825669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F76FED4E-586F-F458-EB17-E001C5FD9ED3}"/>
                  </a:ext>
                </a:extLst>
              </p:cNvPr>
              <p:cNvGrpSpPr/>
              <p:nvPr/>
            </p:nvGrpSpPr>
            <p:grpSpPr>
              <a:xfrm>
                <a:off x="6198067" y="3091959"/>
                <a:ext cx="1705976" cy="2297225"/>
                <a:chOff x="6758754" y="2964731"/>
                <a:chExt cx="1705976" cy="2297225"/>
              </a:xfrm>
            </p:grpSpPr>
            <p:sp>
              <p:nvSpPr>
                <p:cNvPr id="35" name="TextBox 26">
                  <a:extLst>
                    <a:ext uri="{FF2B5EF4-FFF2-40B4-BE49-F238E27FC236}">
                      <a16:creationId xmlns:a16="http://schemas.microsoft.com/office/drawing/2014/main" id="{604C9E22-F3CA-2FFF-D972-F519AF7109BC}"/>
                    </a:ext>
                  </a:extLst>
                </p:cNvPr>
                <p:cNvSpPr txBox="1"/>
                <p:nvPr/>
              </p:nvSpPr>
              <p:spPr>
                <a:xfrm>
                  <a:off x="6758754" y="2964731"/>
                  <a:ext cx="170597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1600" b="1" dirty="0">
                      <a:latin typeface="Pretendard Variable Light" panose="02000003000000020004" pitchFamily="2" charset="-127"/>
                      <a:ea typeface="Pretendard Variable Light" panose="02000003000000020004" pitchFamily="2" charset="-127"/>
                    </a:rPr>
                    <a:t>사용자</a:t>
                  </a:r>
                  <a:r>
                    <a:rPr kumimoji="1" lang="en-US" altLang="en-US" sz="1600" dirty="0">
                      <a:latin typeface="Pretendard Variable Light" panose="02000003000000020004" pitchFamily="2" charset="-127"/>
                      <a:ea typeface="Pretendard Variable Light" panose="02000003000000020004" pitchFamily="2" charset="-127"/>
                    </a:rPr>
                    <a:t> </a:t>
                  </a:r>
                </a:p>
                <a:p>
                  <a:r>
                    <a:rPr kumimoji="1" lang="en-US" altLang="ko-KR" sz="1600" dirty="0">
                      <a:latin typeface="Pretendard Variable Light" panose="02000003000000020004" pitchFamily="2" charset="-127"/>
                      <a:ea typeface="Pretendard Variable Light" panose="02000003000000020004" pitchFamily="2" charset="-127"/>
                    </a:rPr>
                    <a:t>- </a:t>
                  </a:r>
                  <a:r>
                    <a:rPr kumimoji="1" lang="ko-KR" altLang="en-US" sz="1200" dirty="0">
                      <a:latin typeface="Pretendard Variable Light" panose="02000003000000020004" pitchFamily="2" charset="-127"/>
                      <a:ea typeface="Pretendard Variable Light" panose="02000003000000020004" pitchFamily="2" charset="-127"/>
                    </a:rPr>
                    <a:t>시간대 별 혼잡도</a:t>
                  </a:r>
                  <a:endParaRPr kumimoji="1" lang="en-US" altLang="en-US" sz="1600" dirty="0">
                    <a:latin typeface="Pretendard Variable Light" panose="02000003000000020004" pitchFamily="2" charset="-127"/>
                    <a:ea typeface="Pretendard Variable Light" panose="02000003000000020004" pitchFamily="2" charset="-127"/>
                  </a:endParaRPr>
                </a:p>
              </p:txBody>
            </p:sp>
            <p:pic>
              <p:nvPicPr>
                <p:cNvPr id="36" name="그림 35" descr="실루엣이(가) 표시된 사진&#10;&#10;자동 생성된 설명">
                  <a:extLst>
                    <a:ext uri="{FF2B5EF4-FFF2-40B4-BE49-F238E27FC236}">
                      <a16:creationId xmlns:a16="http://schemas.microsoft.com/office/drawing/2014/main" id="{E5F5BCDF-F96F-F551-3D9C-6B0B2F069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56485" y="4509367"/>
                  <a:ext cx="755230" cy="752589"/>
                </a:xfrm>
                <a:prstGeom prst="rect">
                  <a:avLst/>
                </a:prstGeom>
              </p:spPr>
            </p:pic>
          </p:grpSp>
        </p:grpSp>
        <p:pic>
          <p:nvPicPr>
            <p:cNvPr id="29" name="그림 28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5F9CC2AD-2BB0-6D13-33E6-CAA226335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873" y="2983160"/>
              <a:ext cx="1665928" cy="630605"/>
            </a:xfrm>
            <a:prstGeom prst="rect">
              <a:avLst/>
            </a:prstGeom>
          </p:spPr>
        </p:pic>
        <p:pic>
          <p:nvPicPr>
            <p:cNvPr id="30" name="그림 29" descr="도표, 그래프, 라인, 텍스트이(가) 표시된 사진&#10;&#10;자동 생성된 설명">
              <a:extLst>
                <a:ext uri="{FF2B5EF4-FFF2-40B4-BE49-F238E27FC236}">
                  <a16:creationId xmlns:a16="http://schemas.microsoft.com/office/drawing/2014/main" id="{D76F9EFE-33F0-044C-9841-A94336689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25" t="13246" b="27065"/>
            <a:stretch/>
          </p:blipFill>
          <p:spPr>
            <a:xfrm>
              <a:off x="6221792" y="2836999"/>
              <a:ext cx="1694766" cy="813600"/>
            </a:xfrm>
            <a:prstGeom prst="rect">
              <a:avLst/>
            </a:prstGeom>
          </p:spPr>
        </p:pic>
      </p:grpSp>
      <p:sp>
        <p:nvSpPr>
          <p:cNvPr id="39" name="모서리가 둥근 직사각형 46">
            <a:extLst>
              <a:ext uri="{FF2B5EF4-FFF2-40B4-BE49-F238E27FC236}">
                <a16:creationId xmlns:a16="http://schemas.microsoft.com/office/drawing/2014/main" id="{E26D72DB-2295-00DA-D139-478E7B28BC03}"/>
              </a:ext>
            </a:extLst>
          </p:cNvPr>
          <p:cNvSpPr/>
          <p:nvPr/>
        </p:nvSpPr>
        <p:spPr>
          <a:xfrm>
            <a:off x="4285635" y="1814946"/>
            <a:ext cx="4137623" cy="132871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ko-Kore-KR" altLang="en-US">
              <a:latin typeface="Pretendard Variable Light" panose="02000003000000020004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846FEE-C312-99EE-94C9-D958E98CC44A}"/>
              </a:ext>
            </a:extLst>
          </p:cNvPr>
          <p:cNvSpPr/>
          <p:nvPr/>
        </p:nvSpPr>
        <p:spPr>
          <a:xfrm>
            <a:off x="4658379" y="2345893"/>
            <a:ext cx="1645899" cy="307777"/>
          </a:xfrm>
          <a:prstGeom prst="rect">
            <a:avLst/>
          </a:prstGeom>
          <a:solidFill>
            <a:schemeClr val="bg1"/>
          </a:solidFill>
          <a:ln w="31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>
                <a:solidFill>
                  <a:sysClr val="windowText" lastClr="000000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인원수 및 혼잡도 계산</a:t>
            </a:r>
          </a:p>
        </p:txBody>
      </p:sp>
      <p:cxnSp>
        <p:nvCxnSpPr>
          <p:cNvPr id="43" name="직선 연결선[R] 52">
            <a:extLst>
              <a:ext uri="{FF2B5EF4-FFF2-40B4-BE49-F238E27FC236}">
                <a16:creationId xmlns:a16="http://schemas.microsoft.com/office/drawing/2014/main" id="{A0CF24FE-4193-384D-C89D-1964422690A9}"/>
              </a:ext>
            </a:extLst>
          </p:cNvPr>
          <p:cNvCxnSpPr/>
          <p:nvPr/>
        </p:nvCxnSpPr>
        <p:spPr>
          <a:xfrm>
            <a:off x="2229019" y="4675677"/>
            <a:ext cx="1508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54">
            <a:extLst>
              <a:ext uri="{FF2B5EF4-FFF2-40B4-BE49-F238E27FC236}">
                <a16:creationId xmlns:a16="http://schemas.microsoft.com/office/drawing/2014/main" id="{D9CDD871-0462-A623-7B82-AA0AAC79FC76}"/>
              </a:ext>
            </a:extLst>
          </p:cNvPr>
          <p:cNvCxnSpPr>
            <a:cxnSpLocks/>
          </p:cNvCxnSpPr>
          <p:nvPr/>
        </p:nvCxnSpPr>
        <p:spPr>
          <a:xfrm flipH="1" flipV="1">
            <a:off x="3726325" y="2340259"/>
            <a:ext cx="11574" cy="23354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56">
            <a:extLst>
              <a:ext uri="{FF2B5EF4-FFF2-40B4-BE49-F238E27FC236}">
                <a16:creationId xmlns:a16="http://schemas.microsoft.com/office/drawing/2014/main" id="{0C77B1A6-35AE-4710-2D30-8C400ECD766A}"/>
              </a:ext>
            </a:extLst>
          </p:cNvPr>
          <p:cNvCxnSpPr>
            <a:cxnSpLocks/>
          </p:cNvCxnSpPr>
          <p:nvPr/>
        </p:nvCxnSpPr>
        <p:spPr>
          <a:xfrm flipV="1">
            <a:off x="2229019" y="3127921"/>
            <a:ext cx="1502530" cy="14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793B150-77FA-F51A-3D43-1C26A5EC1E4B}"/>
              </a:ext>
            </a:extLst>
          </p:cNvPr>
          <p:cNvCxnSpPr/>
          <p:nvPr/>
        </p:nvCxnSpPr>
        <p:spPr>
          <a:xfrm>
            <a:off x="3726325" y="2337085"/>
            <a:ext cx="7122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D04DC7F-47EB-DBE2-29BD-C4B41BB995D6}"/>
              </a:ext>
            </a:extLst>
          </p:cNvPr>
          <p:cNvCxnSpPr>
            <a:cxnSpLocks/>
          </p:cNvCxnSpPr>
          <p:nvPr/>
        </p:nvCxnSpPr>
        <p:spPr>
          <a:xfrm>
            <a:off x="5302135" y="3073414"/>
            <a:ext cx="0" cy="44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7AFFBC6-D0A6-869B-549F-9A8C92F55DF0}"/>
              </a:ext>
            </a:extLst>
          </p:cNvPr>
          <p:cNvSpPr/>
          <p:nvPr/>
        </p:nvSpPr>
        <p:spPr>
          <a:xfrm>
            <a:off x="6659084" y="2334535"/>
            <a:ext cx="1571242" cy="307777"/>
          </a:xfrm>
          <a:prstGeom prst="rect">
            <a:avLst/>
          </a:prstGeom>
          <a:solidFill>
            <a:schemeClr val="bg1"/>
          </a:solidFill>
          <a:ln w="31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solidFill>
                  <a:sysClr val="windowText" lastClr="000000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S3 </a:t>
            </a:r>
            <a:r>
              <a:rPr kumimoji="1" lang="ko-KR" altLang="en-US" sz="1200" b="1" dirty="0">
                <a:solidFill>
                  <a:sysClr val="windowText" lastClr="000000"/>
                </a:solidFill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연결 및 영상 전송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C5FF88F-9B6D-7207-C5C4-C63941B2A99C}"/>
              </a:ext>
            </a:extLst>
          </p:cNvPr>
          <p:cNvCxnSpPr>
            <a:cxnSpLocks/>
          </p:cNvCxnSpPr>
          <p:nvPr/>
        </p:nvCxnSpPr>
        <p:spPr>
          <a:xfrm>
            <a:off x="7378585" y="3073414"/>
            <a:ext cx="0" cy="442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46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사용자 화면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26</a:t>
            </a:fld>
            <a:endParaRPr lang="en-US" dirty="0"/>
          </a:p>
        </p:txBody>
      </p:sp>
      <p:pic>
        <p:nvPicPr>
          <p:cNvPr id="12" name="사용자">
            <a:hlinkClick r:id="" action="ppaction://media"/>
            <a:extLst>
              <a:ext uri="{FF2B5EF4-FFF2-40B4-BE49-F238E27FC236}">
                <a16:creationId xmlns:a16="http://schemas.microsoft.com/office/drawing/2014/main" id="{F311DF27-3C5F-3C3C-4163-C09CB6936B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666" y="1314450"/>
            <a:ext cx="7226667" cy="44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5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관리자 화면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27</a:t>
            </a:fld>
            <a:endParaRPr lang="en-US" dirty="0"/>
          </a:p>
        </p:txBody>
      </p:sp>
      <p:pic>
        <p:nvPicPr>
          <p:cNvPr id="6" name="화면 기록 2023-10-19 오전 12.43.16">
            <a:hlinkClick r:id="" action="ppaction://media"/>
            <a:extLst>
              <a:ext uri="{FF2B5EF4-FFF2-40B4-BE49-F238E27FC236}">
                <a16:creationId xmlns:a16="http://schemas.microsoft.com/office/drawing/2014/main" id="{222EFAA7-C5C2-6FEB-C366-8D4135D723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825" y="1335688"/>
            <a:ext cx="7372350" cy="418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9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ko-KR" altLang="en-US" dirty="0"/>
              <a:t>요약 및 결론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28</a:t>
            </a:fld>
            <a:endParaRPr 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3"/>
          </p:nvPr>
        </p:nvSpPr>
        <p:spPr>
          <a:xfrm>
            <a:off x="365760" y="1254630"/>
            <a:ext cx="8412480" cy="5076595"/>
          </a:xfrm>
        </p:spPr>
        <p:txBody>
          <a:bodyPr/>
          <a:lstStyle/>
          <a:p>
            <a:r>
              <a:rPr kumimoji="1" lang="ko-KR" altLang="en-US" dirty="0" err="1"/>
              <a:t>젯슨</a:t>
            </a:r>
            <a:r>
              <a:rPr kumimoji="1" lang="ko-KR" altLang="en-US" dirty="0"/>
              <a:t> 연결을 통한 데이터 경량화 및 사람 객체 탐지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YOLOv5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DeepSORT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</a:t>
            </a:r>
            <a:r>
              <a:rPr kumimoji="1" lang="ko-KR" altLang="en-US" dirty="0" err="1"/>
              <a:t>젯슨</a:t>
            </a:r>
            <a:r>
              <a:rPr kumimoji="1" lang="ko-KR" altLang="en-US" dirty="0"/>
              <a:t> 내부에서의 사람 머리 객체 탐지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MQTT, HLS </a:t>
            </a:r>
            <a:r>
              <a:rPr kumimoji="1" lang="ko-KR" altLang="en-US" dirty="0"/>
              <a:t>프로토콜을 이용한 데이터 전송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승하차</a:t>
            </a:r>
            <a:r>
              <a:rPr kumimoji="1" lang="ko-KR" altLang="en-US" dirty="0"/>
              <a:t> 인원수 전송을 위한 </a:t>
            </a:r>
            <a:r>
              <a:rPr kumimoji="1" lang="en-US" altLang="ko-KR" dirty="0"/>
              <a:t>MQTT</a:t>
            </a:r>
            <a:r>
              <a:rPr kumimoji="1" lang="ko-KR" altLang="en-US" dirty="0"/>
              <a:t> 사용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HLS</a:t>
            </a:r>
            <a:r>
              <a:rPr kumimoji="1" lang="ko-KR" altLang="en-US" dirty="0"/>
              <a:t>로 생성된 사고 발생 영상 전송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장고를 이용한 데이터 시각화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실시간 인원수 그래프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혼잡도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인원수를 사용자 화면에 제공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사고 영상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사고 위치</a:t>
            </a:r>
            <a:r>
              <a:rPr kumimoji="1" lang="en-US" altLang="ko-KR" dirty="0"/>
              <a:t>(</a:t>
            </a:r>
            <a:r>
              <a:rPr kumimoji="1" lang="ko-KR" altLang="en-US" dirty="0"/>
              <a:t>주소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관리자 화면에 제공</a:t>
            </a:r>
            <a:endParaRPr kumimoji="1" lang="en-US" altLang="ko-KR" dirty="0"/>
          </a:p>
          <a:p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r>
              <a:rPr kumimoji="1" lang="ko-KR" altLang="en-US" dirty="0"/>
              <a:t>시연 계획</a:t>
            </a:r>
            <a:endParaRPr kumimoji="1" lang="en-US" altLang="ko-KR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결론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0FAC8B-B1F9-B665-6239-39FB5D28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897" y="3221185"/>
            <a:ext cx="5476973" cy="33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585258"/>
            <a:ext cx="9144000" cy="1687484"/>
          </a:xfrm>
          <a:effectLst/>
        </p:spPr>
        <p:txBody>
          <a:bodyPr anchor="ctr">
            <a:noAutofit/>
          </a:bodyPr>
          <a:lstStyle/>
          <a:p>
            <a:r>
              <a:rPr lang="en-US" altLang="ko-KR" dirty="0"/>
              <a:t>I appreciate your deep interest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973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2CD91-FC8E-4E77-96B1-4023AAA6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과제 배경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29983-B021-499C-9621-C6DFFBE7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5142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부록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/>
              <a:t>무선 통신 사용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30</a:t>
            </a:fld>
            <a:endParaRPr lang="en-US" dirty="0"/>
          </a:p>
        </p:txBody>
      </p:sp>
      <p:pic>
        <p:nvPicPr>
          <p:cNvPr id="39" name="그림 38" descr="텍스트, 스크린샷, 폰트, 노랑이(가) 표시된 사진&#10;&#10;자동 생성된 설명">
            <a:extLst>
              <a:ext uri="{FF2B5EF4-FFF2-40B4-BE49-F238E27FC236}">
                <a16:creationId xmlns:a16="http://schemas.microsoft.com/office/drawing/2014/main" id="{E722E474-158E-22B1-4D49-C3683DB07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03" y="1415508"/>
            <a:ext cx="1338823" cy="182693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0B066BE-3EEE-0698-0D1B-72C7ED74D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3"/>
          <a:stretch/>
        </p:blipFill>
        <p:spPr>
          <a:xfrm>
            <a:off x="3084471" y="1420921"/>
            <a:ext cx="5075219" cy="164257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4DF3B0F-E3F5-61C8-6A99-073D09495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916" y="4289374"/>
            <a:ext cx="4229474" cy="2387137"/>
          </a:xfrm>
          <a:prstGeom prst="rect">
            <a:avLst/>
          </a:prstGeom>
        </p:spPr>
      </p:pic>
      <p:sp>
        <p:nvSpPr>
          <p:cNvPr id="43" name="TextBox 5">
            <a:extLst>
              <a:ext uri="{FF2B5EF4-FFF2-40B4-BE49-F238E27FC236}">
                <a16:creationId xmlns:a16="http://schemas.microsoft.com/office/drawing/2014/main" id="{246E03BA-D4EA-29E6-656C-EDA8473D56F7}"/>
              </a:ext>
            </a:extLst>
          </p:cNvPr>
          <p:cNvSpPr txBox="1"/>
          <p:nvPr/>
        </p:nvSpPr>
        <p:spPr>
          <a:xfrm>
            <a:off x="395423" y="3852935"/>
            <a:ext cx="4055493" cy="78842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대중교통 </a:t>
            </a:r>
            <a:r>
              <a:rPr lang="en-US" altLang="ko-KR" sz="1600" dirty="0" err="1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Wifi</a:t>
            </a:r>
            <a:r>
              <a:rPr lang="ko-KR" altLang="en-US" sz="16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의 보급으로 쉽게 인터넷에 접근</a:t>
            </a:r>
            <a:endParaRPr lang="en-US" altLang="ko-KR" sz="1600" dirty="0">
              <a:latin typeface="Pretendard Variable Light" panose="02000003000000020004" pitchFamily="2" charset="-127"/>
              <a:ea typeface="Pretendard Variable Light" panose="02000003000000020004" pitchFamily="2" charset="-127"/>
              <a:cs typeface="Pretendard Variable Light" panose="020000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>
                <a:latin typeface="Pretendard Variable Light" panose="02000003000000020004" pitchFamily="2" charset="-127"/>
                <a:ea typeface="Pretendard Variable Light" panose="02000003000000020004" pitchFamily="2" charset="-127"/>
                <a:cs typeface="Pretendard Variable Light" panose="02000003000000020004" pitchFamily="2" charset="-127"/>
              </a:rPr>
              <a:t>디바이스의 정보 전송</a:t>
            </a:r>
          </a:p>
        </p:txBody>
      </p:sp>
    </p:spTree>
    <p:extLst>
      <p:ext uri="{BB962C8B-B14F-4D97-AF65-F5344CB8AC3E}">
        <p14:creationId xmlns:p14="http://schemas.microsoft.com/office/powerpoint/2010/main" val="1972093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부록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성능 비교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-836316" y="1116630"/>
            <a:ext cx="6309246" cy="4533365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88846" y="6494975"/>
            <a:ext cx="353935" cy="236049"/>
          </a:xfrm>
        </p:spPr>
        <p:txBody>
          <a:bodyPr/>
          <a:lstStyle/>
          <a:p>
            <a:fld id="{6BA030BB-3799-4FD7-9876-B232F35C3D08}" type="slidenum">
              <a:rPr lang="en-US" altLang="ko-KR" smtClean="0"/>
              <a:pPr/>
              <a:t>31</a:t>
            </a:fld>
            <a:endParaRPr lang="en-US" dirty="0"/>
          </a:p>
        </p:txBody>
      </p:sp>
      <p:pic>
        <p:nvPicPr>
          <p:cNvPr id="8" name="그림 7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24E2118-5DB1-3D6B-B47C-1891745B667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64" t="24406" r="33183" b="32634"/>
          <a:stretch/>
        </p:blipFill>
        <p:spPr>
          <a:xfrm>
            <a:off x="5657304" y="2878138"/>
            <a:ext cx="2960727" cy="2973282"/>
          </a:xfrm>
          <a:prstGeom prst="rect">
            <a:avLst/>
          </a:prstGeom>
        </p:spPr>
      </p:pic>
      <p:pic>
        <p:nvPicPr>
          <p:cNvPr id="9" name="그림 8" descr="텍스트, 스크린샷, 멀티미디어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7B59573A-C91E-3048-22D4-3436634328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t="46275" r="56591" b="8944"/>
          <a:stretch/>
        </p:blipFill>
        <p:spPr>
          <a:xfrm>
            <a:off x="534934" y="2844202"/>
            <a:ext cx="2951764" cy="2973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509411-1E8C-CFA2-C373-5BBF9842FB67}"/>
              </a:ext>
            </a:extLst>
          </p:cNvPr>
          <p:cNvSpPr txBox="1"/>
          <p:nvPr/>
        </p:nvSpPr>
        <p:spPr>
          <a:xfrm>
            <a:off x="6908856" y="5899913"/>
            <a:ext cx="114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0.140s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D634F5-FF8E-37B7-DF2D-6420D9D5DD7C}"/>
              </a:ext>
            </a:extLst>
          </p:cNvPr>
          <p:cNvSpPr txBox="1"/>
          <p:nvPr/>
        </p:nvSpPr>
        <p:spPr>
          <a:xfrm>
            <a:off x="1522921" y="5890268"/>
            <a:ext cx="114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2.752s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59D78-2A5D-7871-8B6C-7FBC93EEC192}"/>
              </a:ext>
            </a:extLst>
          </p:cNvPr>
          <p:cNvSpPr txBox="1"/>
          <p:nvPr/>
        </p:nvSpPr>
        <p:spPr>
          <a:xfrm>
            <a:off x="4172160" y="3512880"/>
            <a:ext cx="685788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3600" b="1" dirty="0"/>
              <a:t> VS</a:t>
            </a:r>
            <a:endParaRPr lang="ko-KR" altLang="en-US" sz="36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1645F8B-1F1C-FDA5-9FA6-6293FE3FB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24" y="1006580"/>
            <a:ext cx="1532357" cy="15149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EAB5DC-C5A8-90E5-4861-D401DDA9F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361" y="913665"/>
            <a:ext cx="1301152" cy="16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12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 배경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과제의 필요성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4</a:t>
            </a:fld>
            <a:endParaRPr lang="en-US" dirty="0"/>
          </a:p>
        </p:txBody>
      </p:sp>
      <p:sp>
        <p:nvSpPr>
          <p:cNvPr id="79" name="TextBox 1">
            <a:extLst>
              <a:ext uri="{FF2B5EF4-FFF2-40B4-BE49-F238E27FC236}">
                <a16:creationId xmlns:a16="http://schemas.microsoft.com/office/drawing/2014/main" id="{512989EB-A311-DEA0-123A-78331A633A19}"/>
              </a:ext>
            </a:extLst>
          </p:cNvPr>
          <p:cNvSpPr txBox="1"/>
          <p:nvPr/>
        </p:nvSpPr>
        <p:spPr>
          <a:xfrm>
            <a:off x="0" y="3750641"/>
            <a:ext cx="9143999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ko-KR" altLang="en-US" sz="20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경량화 플랫폼 </a:t>
            </a:r>
            <a:r>
              <a:rPr lang="en-US" altLang="ko-KR" sz="20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Jetson</a:t>
            </a:r>
            <a:r>
              <a:rPr lang="ko-KR" altLang="en-US" sz="20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을 활용한 버스 내부 모니터링 시스템</a:t>
            </a:r>
            <a:endParaRPr lang="ko-KR" altLang="en-US" sz="2000" kern="0" dirty="0">
              <a:solidFill>
                <a:srgbClr val="000000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ECEA75D-A155-0FEE-5166-18C7A1DCDD78}"/>
              </a:ext>
            </a:extLst>
          </p:cNvPr>
          <p:cNvGrpSpPr/>
          <p:nvPr/>
        </p:nvGrpSpPr>
        <p:grpSpPr>
          <a:xfrm>
            <a:off x="1529537" y="4896195"/>
            <a:ext cx="1562613" cy="1381916"/>
            <a:chOff x="3148541" y="4942049"/>
            <a:chExt cx="1562613" cy="1381916"/>
          </a:xfrm>
        </p:grpSpPr>
        <p:pic>
          <p:nvPicPr>
            <p:cNvPr id="81" name="그림 8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C2A8912-FA99-096A-21FE-22C2564A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392" y="4942049"/>
              <a:ext cx="1094909" cy="1094909"/>
            </a:xfrm>
            <a:prstGeom prst="rect">
              <a:avLst/>
            </a:prstGeom>
          </p:spPr>
        </p:pic>
        <p:sp>
          <p:nvSpPr>
            <p:cNvPr id="82" name="TextBox 4">
              <a:extLst>
                <a:ext uri="{FF2B5EF4-FFF2-40B4-BE49-F238E27FC236}">
                  <a16:creationId xmlns:a16="http://schemas.microsoft.com/office/drawing/2014/main" id="{F99853FC-8CCE-D15C-B4A5-63D8EE243059}"/>
                </a:ext>
              </a:extLst>
            </p:cNvPr>
            <p:cNvSpPr txBox="1"/>
            <p:nvPr/>
          </p:nvSpPr>
          <p:spPr>
            <a:xfrm>
              <a:off x="3148541" y="6046966"/>
              <a:ext cx="1562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2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rPr>
                <a:t>공공기관</a:t>
              </a:r>
              <a:r>
                <a:rPr kumimoji="1" lang="en-US" altLang="ko-KR" sz="12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rPr>
                <a:t>/</a:t>
              </a:r>
              <a:r>
                <a:rPr kumimoji="1" lang="ko-KR" altLang="en-US" sz="12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rPr>
                <a:t>상업시설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F7F8D163-D593-EFA4-D5B1-5C227A49406F}"/>
              </a:ext>
            </a:extLst>
          </p:cNvPr>
          <p:cNvGrpSpPr/>
          <p:nvPr/>
        </p:nvGrpSpPr>
        <p:grpSpPr>
          <a:xfrm>
            <a:off x="3906724" y="4739579"/>
            <a:ext cx="1422400" cy="1576288"/>
            <a:chOff x="5413554" y="4126064"/>
            <a:chExt cx="1422400" cy="1576288"/>
          </a:xfrm>
        </p:grpSpPr>
        <p:pic>
          <p:nvPicPr>
            <p:cNvPr id="84" name="그림 83" descr="실루엣이(가) 표시된 사진&#10;&#10;자동 생성된 설명">
              <a:extLst>
                <a:ext uri="{FF2B5EF4-FFF2-40B4-BE49-F238E27FC236}">
                  <a16:creationId xmlns:a16="http://schemas.microsoft.com/office/drawing/2014/main" id="{93BD5233-01B7-2308-F6A2-AA3879F88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3554" y="4126064"/>
              <a:ext cx="1422400" cy="1422400"/>
            </a:xfrm>
            <a:prstGeom prst="rect">
              <a:avLst/>
            </a:prstGeom>
          </p:spPr>
        </p:pic>
        <p:sp>
          <p:nvSpPr>
            <p:cNvPr id="85" name="TextBox 7">
              <a:extLst>
                <a:ext uri="{FF2B5EF4-FFF2-40B4-BE49-F238E27FC236}">
                  <a16:creationId xmlns:a16="http://schemas.microsoft.com/office/drawing/2014/main" id="{4A12F28C-094B-9069-1EEA-3081AF96CFA6}"/>
                </a:ext>
              </a:extLst>
            </p:cNvPr>
            <p:cNvSpPr txBox="1"/>
            <p:nvPr/>
          </p:nvSpPr>
          <p:spPr>
            <a:xfrm>
              <a:off x="5602170" y="5394575"/>
              <a:ext cx="1067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rPr>
                <a:t>사용자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BC3E39C5-0DF3-E32A-7151-61E6B441CA60}"/>
              </a:ext>
            </a:extLst>
          </p:cNvPr>
          <p:cNvGrpSpPr/>
          <p:nvPr/>
        </p:nvGrpSpPr>
        <p:grpSpPr>
          <a:xfrm>
            <a:off x="6392061" y="4838165"/>
            <a:ext cx="1152939" cy="1477702"/>
            <a:chOff x="7918141" y="4224650"/>
            <a:chExt cx="1152939" cy="1477702"/>
          </a:xfrm>
        </p:grpSpPr>
        <p:pic>
          <p:nvPicPr>
            <p:cNvPr id="87" name="그림 86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31B9126C-4C12-DABB-8EF8-302CD8F4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8141" y="4224650"/>
              <a:ext cx="1152939" cy="1152939"/>
            </a:xfrm>
            <a:prstGeom prst="rect">
              <a:avLst/>
            </a:prstGeom>
          </p:spPr>
        </p:pic>
        <p:sp>
          <p:nvSpPr>
            <p:cNvPr id="88" name="TextBox 10">
              <a:extLst>
                <a:ext uri="{FF2B5EF4-FFF2-40B4-BE49-F238E27FC236}">
                  <a16:creationId xmlns:a16="http://schemas.microsoft.com/office/drawing/2014/main" id="{D1EAB2FC-A7A8-D07E-551D-ACBD21CB9F55}"/>
                </a:ext>
              </a:extLst>
            </p:cNvPr>
            <p:cNvSpPr txBox="1"/>
            <p:nvPr/>
          </p:nvSpPr>
          <p:spPr>
            <a:xfrm>
              <a:off x="7983620" y="5394575"/>
              <a:ext cx="1067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b="1" dirty="0">
                  <a:latin typeface="Pretendard Variable Light" panose="02000003000000020004" pitchFamily="2" charset="-127"/>
                  <a:ea typeface="Pretendard Variable Light" panose="02000003000000020004" pitchFamily="2" charset="-127"/>
                  <a:cs typeface="Pretendard Variable Light" panose="02000003000000020004" pitchFamily="2" charset="-127"/>
                </a:rPr>
                <a:t>관리자</a:t>
              </a:r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33A26FEB-7093-DDFB-759F-AF773633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72" y="1325966"/>
            <a:ext cx="8439150" cy="18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 배경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기존 인원수 측정 방식의 한계 및 버스 환경에서의 필요성</a:t>
            </a:r>
            <a:endParaRPr lang="en-US" altLang="ko-KR" sz="18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ko-KR" altLang="en-US" dirty="0"/>
              <a:t>서울을 제외한 다른 지역들은 버스 노선 간 환승의 비율이 더 높음</a:t>
            </a:r>
            <a:endParaRPr lang="en-US" altLang="ko-KR" dirty="0"/>
          </a:p>
          <a:p>
            <a:r>
              <a:rPr lang="ko-KR" altLang="en-US" dirty="0"/>
              <a:t>버스만 운행되는 지역이 존재함</a:t>
            </a:r>
            <a:endParaRPr lang="en-US" altLang="ko-KR" dirty="0"/>
          </a:p>
          <a:p>
            <a:pPr lvl="1"/>
            <a:r>
              <a:rPr lang="ko-KR" altLang="en-US" dirty="0"/>
              <a:t>승객의 이동 방향</a:t>
            </a:r>
            <a:r>
              <a:rPr lang="en-US" altLang="ko-KR" dirty="0"/>
              <a:t>, </a:t>
            </a:r>
            <a:r>
              <a:rPr lang="ko-KR" altLang="en-US" dirty="0"/>
              <a:t>이동 시간</a:t>
            </a:r>
            <a:r>
              <a:rPr lang="en-US" altLang="ko-KR" dirty="0"/>
              <a:t>, </a:t>
            </a:r>
            <a:r>
              <a:rPr lang="ko-KR" altLang="en-US" dirty="0"/>
              <a:t>시간 별 혼잡도 등을 파악하기에 용이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2021</a:t>
            </a:r>
            <a:r>
              <a:rPr lang="ko-KR" altLang="en-US" dirty="0"/>
              <a:t>년까지의 데이터이고 점차 사고건수와 사망자수가 줄어드는 추세이지만</a:t>
            </a:r>
            <a:r>
              <a:rPr lang="en-US" altLang="ko-KR" dirty="0"/>
              <a:t>,</a:t>
            </a:r>
            <a:r>
              <a:rPr lang="ko-KR" altLang="en-US" dirty="0"/>
              <a:t> 여전히 </a:t>
            </a:r>
            <a:r>
              <a:rPr lang="en-US" altLang="ko-KR" dirty="0"/>
              <a:t>1,000</a:t>
            </a:r>
            <a:r>
              <a:rPr lang="ko-KR" altLang="en-US" dirty="0"/>
              <a:t> 건이 넘는 사고건수와 부상자수</a:t>
            </a:r>
            <a:endParaRPr lang="en-US" altLang="ko-KR" dirty="0"/>
          </a:p>
          <a:p>
            <a:pPr lvl="1"/>
            <a:r>
              <a:rPr lang="ko-KR" altLang="en-US" dirty="0"/>
              <a:t>모니터링 시 빠른 대처를 통한 부상자의 이송 용이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5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0052B6-0603-6605-782A-8120293C4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48" y="2129914"/>
            <a:ext cx="6574311" cy="2230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0D2D6E-A496-41FE-5BE9-98A7EE93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707" y="5310322"/>
            <a:ext cx="4118585" cy="107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7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과제 배경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응용 방안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6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91B9E0-7C03-701F-B56C-204BF5D51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8" y="1430004"/>
            <a:ext cx="8648643" cy="47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2CD91-FC8E-4E77-96B1-4023AAA60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객체 탐지 및 추적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829983-B021-499C-9621-C6DFFBE75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98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탐지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YOLO(You Look Only Once)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ko-KR" altLang="en-US" dirty="0"/>
              <a:t>실시간성을 내세운 객체 검출 모델로 빠른 속도대비 높은 정확도를 가짐</a:t>
            </a:r>
          </a:p>
          <a:p>
            <a:r>
              <a:rPr lang="ko-KR" altLang="en-US" dirty="0"/>
              <a:t>사물의 </a:t>
            </a:r>
            <a:r>
              <a:rPr lang="ko-KR" altLang="en-US" b="1" dirty="0"/>
              <a:t>관심 영역 추출</a:t>
            </a:r>
            <a:r>
              <a:rPr lang="en-US" altLang="ko-KR" b="1" dirty="0"/>
              <a:t>(Regional Proposal)</a:t>
            </a:r>
            <a:r>
              <a:rPr lang="ko-KR" altLang="en-US" dirty="0"/>
              <a:t>과 </a:t>
            </a:r>
            <a:r>
              <a:rPr lang="ko-KR" altLang="en-US" b="1" dirty="0"/>
              <a:t>분류</a:t>
            </a:r>
            <a:r>
              <a:rPr lang="en-US" altLang="ko-KR" b="1" dirty="0"/>
              <a:t>(Classification)</a:t>
            </a:r>
            <a:r>
              <a:rPr lang="ko-KR" altLang="en-US" dirty="0"/>
              <a:t>하는 과정을 한 번에 처리하는 </a:t>
            </a:r>
            <a:r>
              <a:rPr lang="en-US" altLang="ko-KR" dirty="0"/>
              <a:t>1-stage-detection </a:t>
            </a:r>
            <a:r>
              <a:rPr lang="ko-KR" altLang="en-US" dirty="0"/>
              <a:t>방법을 사용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8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843173-7ED2-465B-610E-1369FA2CD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88" y="2717154"/>
            <a:ext cx="4903824" cy="327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97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7597C-0C89-4765-932B-D1BBF01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탐지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646F9-31E6-4A70-BFEE-47DAD08EB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dirty="0"/>
              <a:t>YOLOv5 </a:t>
            </a:r>
            <a:r>
              <a:rPr lang="ko-KR" altLang="en-US" dirty="0"/>
              <a:t>설명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72AD8A-9460-4EA1-9729-9F836CE8017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180142"/>
            <a:ext cx="8412480" cy="5039078"/>
          </a:xfrm>
        </p:spPr>
        <p:txBody>
          <a:bodyPr/>
          <a:lstStyle/>
          <a:p>
            <a:r>
              <a:rPr lang="en-US" altLang="ko-KR" dirty="0"/>
              <a:t>YOLOv5 </a:t>
            </a:r>
          </a:p>
          <a:p>
            <a:pPr lvl="1"/>
            <a:r>
              <a:rPr lang="ko-KR" altLang="en-US" dirty="0"/>
              <a:t>아키텍처를 수정하여 빠른 추론속도를 제공하고 모델의 크기는 작아졌지만 높은 정확성을 가짐</a:t>
            </a:r>
            <a:endParaRPr lang="en-US" altLang="ko-KR" dirty="0"/>
          </a:p>
          <a:p>
            <a:pPr lvl="1"/>
            <a:r>
              <a:rPr lang="ko-KR" altLang="en-US" dirty="0"/>
              <a:t>파라미터 수에 따라 다양한 버전 제공</a:t>
            </a:r>
            <a:endParaRPr lang="en-US" altLang="ko-KR" dirty="0"/>
          </a:p>
          <a:p>
            <a:pPr lvl="2"/>
            <a:r>
              <a:rPr lang="ko-KR" altLang="en-US" dirty="0"/>
              <a:t>가중치 모델에는 </a:t>
            </a:r>
            <a:r>
              <a:rPr lang="en-US" altLang="ko-KR" dirty="0"/>
              <a:t>nano</a:t>
            </a:r>
            <a:r>
              <a:rPr lang="ko-KR" altLang="en-US" dirty="0"/>
              <a:t>부터 </a:t>
            </a:r>
            <a:r>
              <a:rPr lang="en-US" altLang="ko-KR" dirty="0"/>
              <a:t>extra-large</a:t>
            </a:r>
            <a:r>
              <a:rPr lang="ko-KR" altLang="en-US" dirty="0"/>
              <a:t>까지 버전이 존재</a:t>
            </a:r>
          </a:p>
          <a:p>
            <a:pPr lvl="1"/>
            <a:r>
              <a:rPr lang="ko-KR" altLang="en-US" dirty="0"/>
              <a:t>현재까지 공식적으로 발표된 버전 중 가장 성능이 좋으며</a:t>
            </a:r>
            <a:r>
              <a:rPr lang="en-US" altLang="ko-KR" dirty="0"/>
              <a:t>, </a:t>
            </a:r>
            <a:r>
              <a:rPr lang="ko-KR" altLang="en-US" b="1" dirty="0"/>
              <a:t>한정된 하드웨어 자원</a:t>
            </a:r>
            <a:r>
              <a:rPr lang="ko-KR" altLang="en-US" dirty="0"/>
              <a:t>인 </a:t>
            </a:r>
            <a:r>
              <a:rPr lang="ko-KR" altLang="en-US" dirty="0" err="1"/>
              <a:t>젯슨에</a:t>
            </a:r>
            <a:r>
              <a:rPr lang="ko-KR" altLang="en-US" dirty="0"/>
              <a:t> 적합한 버전을 선택할 수 있음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A68DC1-36AD-497F-9212-31B76D336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030BB-3799-4FD7-9876-B232F35C3D08}" type="slidenum">
              <a:rPr lang="en-US" altLang="ko-KR" smtClean="0"/>
              <a:pPr/>
              <a:t>9</a:t>
            </a:fld>
            <a:endParaRPr 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A64A43A-8773-8E91-C82D-F2D52B892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61" y="3148450"/>
            <a:ext cx="4005878" cy="32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52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42DD13F9DD2749BC8789F6B7117C41" ma:contentTypeVersion="13" ma:contentTypeDescription="Create a new document." ma:contentTypeScope="" ma:versionID="1409d4e74004a94c8f6a953c3b026b90">
  <xsd:schema xmlns:xsd="http://www.w3.org/2001/XMLSchema" xmlns:xs="http://www.w3.org/2001/XMLSchema" xmlns:p="http://schemas.microsoft.com/office/2006/metadata/properties" xmlns:ns2="1d06c03a-2d80-4893-a217-dec37e8b8599" xmlns:ns3="60badd04-74f8-47dc-a0a0-23ffa7fa5ecc" targetNamespace="http://schemas.microsoft.com/office/2006/metadata/properties" ma:root="true" ma:fieldsID="211c723ad586dfbc45c3372bfccbcda9" ns2:_="" ns3:_="">
    <xsd:import namespace="1d06c03a-2d80-4893-a217-dec37e8b8599"/>
    <xsd:import namespace="60badd04-74f8-47dc-a0a0-23ffa7fa5e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06c03a-2d80-4893-a217-dec37e8b85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add04-74f8-47dc-a0a0-23ffa7fa5ec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E2E0D4-2031-4034-BA8D-3AC38FC135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06c03a-2d80-4893-a217-dec37e8b8599"/>
    <ds:schemaRef ds:uri="60badd04-74f8-47dc-a0a0-23ffa7fa5e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33CE15-BFA8-4BFC-9604-B238ABDD61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296FB0-9379-4AF8-BF47-77A5FD2475A5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1d06c03a-2d80-4893-a217-dec37e8b8599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81344</TotalTime>
  <Words>1042</Words>
  <Application>Microsoft Macintosh PowerPoint</Application>
  <PresentationFormat>화면 슬라이드 쇼(4:3)</PresentationFormat>
  <Paragraphs>252</Paragraphs>
  <Slides>31</Slides>
  <Notes>5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4" baseType="lpstr">
      <vt:lpstr>맑은 고딕</vt:lpstr>
      <vt:lpstr>Noto Sans KR</vt:lpstr>
      <vt:lpstr>Pretendard Variable Light</vt:lpstr>
      <vt:lpstr>Pretendard Variable Medium</vt:lpstr>
      <vt:lpstr>Arial</vt:lpstr>
      <vt:lpstr>Berlin Sans FB</vt:lpstr>
      <vt:lpstr>Calibri</vt:lpstr>
      <vt:lpstr>Calibri Light</vt:lpstr>
      <vt:lpstr>Corbel</vt:lpstr>
      <vt:lpstr>Raleway</vt:lpstr>
      <vt:lpstr>Raleway SemiBold</vt:lpstr>
      <vt:lpstr>Wingdings</vt:lpstr>
      <vt:lpstr>Office 테마</vt:lpstr>
      <vt:lpstr>경량화 플랫폼 Jetson을 활용한  버스 내부 모니터링 시스템</vt:lpstr>
      <vt:lpstr>목차</vt:lpstr>
      <vt:lpstr>과제 배경</vt:lpstr>
      <vt:lpstr>과제 배경</vt:lpstr>
      <vt:lpstr>과제 배경</vt:lpstr>
      <vt:lpstr>과제 배경</vt:lpstr>
      <vt:lpstr>객체 탐지 및 추적</vt:lpstr>
      <vt:lpstr>객체 탐지</vt:lpstr>
      <vt:lpstr>객체 탐지</vt:lpstr>
      <vt:lpstr>객체 탐지</vt:lpstr>
      <vt:lpstr>객체 추적</vt:lpstr>
      <vt:lpstr>인원수 측정 및  사고 감지 구현</vt:lpstr>
      <vt:lpstr>인원수 측정 및 사고 감지 구현</vt:lpstr>
      <vt:lpstr>인원수 측정 및 사고 감지 구현</vt:lpstr>
      <vt:lpstr>인원수 측정 및 사고 감지 구현</vt:lpstr>
      <vt:lpstr>제안하는 시스템</vt:lpstr>
      <vt:lpstr>제안하는 시스템</vt:lpstr>
      <vt:lpstr>제안하는 시스템</vt:lpstr>
      <vt:lpstr>제안하는 시스템</vt:lpstr>
      <vt:lpstr>제안하는 시스템</vt:lpstr>
      <vt:lpstr>제안하는 시스템</vt:lpstr>
      <vt:lpstr>제안하는 시스템</vt:lpstr>
      <vt:lpstr>제안하는 시스템</vt:lpstr>
      <vt:lpstr>웹 구현 및 결론</vt:lpstr>
      <vt:lpstr>웹 구현</vt:lpstr>
      <vt:lpstr>웹 구현</vt:lpstr>
      <vt:lpstr>웹 구현</vt:lpstr>
      <vt:lpstr>결론</vt:lpstr>
      <vt:lpstr>I appreciate your deep interest</vt:lpstr>
      <vt:lpstr>부록</vt:lpstr>
      <vt:lpstr>부록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변승규</dc:creator>
  <cp:lastModifiedBy>김민욱</cp:lastModifiedBy>
  <cp:revision>908</cp:revision>
  <dcterms:created xsi:type="dcterms:W3CDTF">2016-03-12T05:21:49Z</dcterms:created>
  <dcterms:modified xsi:type="dcterms:W3CDTF">2023-10-18T18:11:30Z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0x0101005642DD13F9DD2749BC8789F6B7117C41</vt:lpwstr>
  </property>
</Properties>
</file>